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56" r:id="rId3"/>
    <p:sldId id="257" r:id="rId4"/>
    <p:sldId id="258" r:id="rId5"/>
    <p:sldId id="268" r:id="rId6"/>
    <p:sldId id="273" r:id="rId7"/>
    <p:sldId id="275" r:id="rId8"/>
    <p:sldId id="278" r:id="rId9"/>
    <p:sldId id="279" r:id="rId10"/>
    <p:sldId id="282" r:id="rId11"/>
    <p:sldId id="259" r:id="rId12"/>
    <p:sldId id="261" r:id="rId13"/>
    <p:sldId id="265" r:id="rId14"/>
    <p:sldId id="267" r:id="rId15"/>
    <p:sldId id="271" r:id="rId16"/>
    <p:sldId id="283" r:id="rId17"/>
    <p:sldId id="260" r:id="rId18"/>
    <p:sldId id="263" r:id="rId19"/>
    <p:sldId id="272" r:id="rId20"/>
    <p:sldId id="274" r:id="rId21"/>
    <p:sldId id="277" r:id="rId22"/>
    <p:sldId id="284" r:id="rId23"/>
    <p:sldId id="262" r:id="rId24"/>
    <p:sldId id="266" r:id="rId25"/>
    <p:sldId id="269" r:id="rId26"/>
    <p:sldId id="280" r:id="rId27"/>
    <p:sldId id="281" r:id="rId28"/>
    <p:sldId id="285"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18"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BCC8F-34AF-411B-9116-44B51D1EF316}" type="datetimeFigureOut">
              <a:rPr lang="zh-CN" altLang="en-US" smtClean="0"/>
              <a:t>2021/2/10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69CD4-AF2D-46DE-8127-5B786FC6E1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69CD4-AF2D-46DE-8127-5B786FC6E14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69CD4-AF2D-46DE-8127-5B786FC6E14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69CD4-AF2D-46DE-8127-5B786FC6E149}"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2021/2/10</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2CC448F-C563-4167-9AFE-6BAEDE873227}" type="datetimeFigureOut">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2021/2/10</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722B57-AEAD-4F9B-90B2-24EA18BF37E2}" type="slidenum">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9144000" cy="5143500"/>
          </a:xfrm>
          <a:prstGeom prst="rect">
            <a:avLst/>
          </a:prstGeom>
          <a:solidFill>
            <a:srgbClr val="A8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图文框 5"/>
          <p:cNvSpPr/>
          <p:nvPr userDrawn="1"/>
        </p:nvSpPr>
        <p:spPr>
          <a:xfrm>
            <a:off x="321851" y="3599037"/>
            <a:ext cx="1496156" cy="1333815"/>
          </a:xfrm>
          <a:prstGeom prst="fram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7" name="组合 6"/>
          <p:cNvGrpSpPr/>
          <p:nvPr userDrawn="1"/>
        </p:nvGrpSpPr>
        <p:grpSpPr>
          <a:xfrm>
            <a:off x="143508" y="151749"/>
            <a:ext cx="8856984" cy="4781103"/>
            <a:chOff x="839416" y="620688"/>
            <a:chExt cx="10441160" cy="5544616"/>
          </a:xfrm>
        </p:grpSpPr>
        <p:sp>
          <p:nvSpPr>
            <p:cNvPr id="8" name="矩形 7"/>
            <p:cNvSpPr/>
            <p:nvPr/>
          </p:nvSpPr>
          <p:spPr>
            <a:xfrm>
              <a:off x="839416" y="620688"/>
              <a:ext cx="10441160" cy="5544616"/>
            </a:xfrm>
            <a:prstGeom prst="rect">
              <a:avLst/>
            </a:prstGeom>
            <a:solidFill>
              <a:srgbClr val="F9DDE6"/>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矩形 8"/>
            <p:cNvSpPr/>
            <p:nvPr/>
          </p:nvSpPr>
          <p:spPr>
            <a:xfrm>
              <a:off x="839416" y="620688"/>
              <a:ext cx="5760640" cy="5544616"/>
            </a:xfrm>
            <a:prstGeom prst="rect">
              <a:avLst/>
            </a:prstGeom>
            <a:solidFill>
              <a:srgbClr val="80C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2" name="任意多边形: 形状 11"/>
          <p:cNvSpPr/>
          <p:nvPr userDrawn="1"/>
        </p:nvSpPr>
        <p:spPr>
          <a:xfrm rot="16200000" flipH="1" flipV="1">
            <a:off x="674858" y="-260153"/>
            <a:ext cx="303500" cy="823805"/>
          </a:xfrm>
          <a:custGeom>
            <a:avLst/>
            <a:gdLst>
              <a:gd name="connsiteX0" fmla="*/ 642645 w 642645"/>
              <a:gd name="connsiteY0" fmla="*/ 803847 h 1607694"/>
              <a:gd name="connsiteX1" fmla="*/ 41097 w 642645"/>
              <a:gd name="connsiteY1" fmla="*/ 1603207 h 1607694"/>
              <a:gd name="connsiteX2" fmla="*/ 0 w 642645"/>
              <a:gd name="connsiteY2" fmla="*/ 1607694 h 1607694"/>
              <a:gd name="connsiteX3" fmla="*/ 0 w 642645"/>
              <a:gd name="connsiteY3" fmla="*/ 1281884 h 1607694"/>
              <a:gd name="connsiteX4" fmla="*/ 58135 w 642645"/>
              <a:gd name="connsiteY4" fmla="*/ 1261236 h 1607694"/>
              <a:gd name="connsiteX5" fmla="*/ 323106 w 642645"/>
              <a:gd name="connsiteY5" fmla="*/ 803847 h 1607694"/>
              <a:gd name="connsiteX6" fmla="*/ 58136 w 642645"/>
              <a:gd name="connsiteY6" fmla="*/ 346459 h 1607694"/>
              <a:gd name="connsiteX7" fmla="*/ 1 w 642645"/>
              <a:gd name="connsiteY7" fmla="*/ 325810 h 1607694"/>
              <a:gd name="connsiteX8" fmla="*/ 1 w 642645"/>
              <a:gd name="connsiteY8" fmla="*/ 0 h 1607694"/>
              <a:gd name="connsiteX9" fmla="*/ 41097 w 642645"/>
              <a:gd name="connsiteY9" fmla="*/ 4487 h 1607694"/>
              <a:gd name="connsiteX10" fmla="*/ 642645 w 642645"/>
              <a:gd name="connsiteY10" fmla="*/ 803847 h 16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645" h="1607694">
                <a:moveTo>
                  <a:pt x="642645" y="803847"/>
                </a:moveTo>
                <a:cubicBezTo>
                  <a:pt x="642645" y="1198149"/>
                  <a:pt x="384399" y="1527124"/>
                  <a:pt x="41097" y="1603207"/>
                </a:cubicBezTo>
                <a:lnTo>
                  <a:pt x="0" y="1607694"/>
                </a:lnTo>
                <a:lnTo>
                  <a:pt x="0" y="1281884"/>
                </a:lnTo>
                <a:lnTo>
                  <a:pt x="58135" y="1261236"/>
                </a:lnTo>
                <a:cubicBezTo>
                  <a:pt x="213847" y="1185879"/>
                  <a:pt x="323106" y="1009462"/>
                  <a:pt x="323106" y="803847"/>
                </a:cubicBezTo>
                <a:cubicBezTo>
                  <a:pt x="323106" y="598233"/>
                  <a:pt x="213848" y="421816"/>
                  <a:pt x="58136" y="346459"/>
                </a:cubicBezTo>
                <a:lnTo>
                  <a:pt x="1" y="325810"/>
                </a:lnTo>
                <a:lnTo>
                  <a:pt x="1" y="0"/>
                </a:lnTo>
                <a:lnTo>
                  <a:pt x="41097" y="4487"/>
                </a:lnTo>
                <a:cubicBezTo>
                  <a:pt x="384400" y="80570"/>
                  <a:pt x="642645" y="409546"/>
                  <a:pt x="642645" y="803847"/>
                </a:cubicBezTo>
                <a:close/>
              </a:path>
            </a:pathLst>
          </a:custGeom>
          <a:solidFill>
            <a:srgbClr val="F9DD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13" name="矩形 12"/>
          <p:cNvSpPr/>
          <p:nvPr userDrawn="1"/>
        </p:nvSpPr>
        <p:spPr>
          <a:xfrm>
            <a:off x="307811" y="303500"/>
            <a:ext cx="8514338" cy="4493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15"/>
          <p:cNvSpPr/>
          <p:nvPr userDrawn="1"/>
        </p:nvSpPr>
        <p:spPr>
          <a:xfrm>
            <a:off x="4923500" y="4742526"/>
            <a:ext cx="4137125" cy="299720"/>
          </a:xfrm>
          <a:prstGeom prst="rect">
            <a:avLst/>
          </a:prstGeom>
        </p:spPr>
        <p:txBody>
          <a:bodyPr wrap="square">
            <a:spAutoFit/>
          </a:bodyPr>
          <a:lstStyle/>
          <a:p>
            <a:pPr algn="ctr" defTabSz="1216660" fontAlgn="base">
              <a:lnSpc>
                <a:spcPct val="120000"/>
              </a:lnSpc>
              <a:spcBef>
                <a:spcPct val="20000"/>
              </a:spcBef>
              <a:spcAft>
                <a:spcPct val="0"/>
              </a:spcAft>
              <a:defRPr/>
            </a:pPr>
            <a:r>
              <a:rPr lang="en-US" altLang="zh-CN" sz="1125" b="1" cap="all" dirty="0">
                <a:solidFill>
                  <a:srgbClr val="80C8F1"/>
                </a:solidFill>
                <a:latin typeface="思源宋体 CN ExtraLight" panose="02020200000000000000" pitchFamily="18" charset="-122"/>
                <a:ea typeface="思源宋体 CN ExtraLight" panose="02020200000000000000" pitchFamily="18" charset="-122"/>
                <a:cs typeface="+mn-ea"/>
                <a:sym typeface="+mn-lt"/>
              </a:rPr>
              <a:t>》》》》》》》》》》》》》》》》》》》》》》》》》</a:t>
            </a:r>
            <a:endParaRPr lang="en-US" altLang="zh-CN" sz="1125" b="1" cap="all" dirty="0">
              <a:solidFill>
                <a:srgbClr val="80C8F1"/>
              </a:solidFill>
              <a:uFillTx/>
              <a:latin typeface="思源宋体 CN ExtraLight" panose="02020200000000000000" pitchFamily="18" charset="-122"/>
              <a:ea typeface="思源宋体 CN ExtraLight" panose="02020200000000000000" pitchFamily="18"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8" name="矩形 7"/>
          <p:cNvSpPr/>
          <p:nvPr userDrawn="1"/>
        </p:nvSpPr>
        <p:spPr>
          <a:xfrm>
            <a:off x="0" y="520700"/>
            <a:ext cx="91440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66700" y="55890"/>
            <a:ext cx="3775393" cy="523220"/>
          </a:xfrm>
          <a:prstGeom prst="rect">
            <a:avLst/>
          </a:prstGeom>
          <a:noFill/>
        </p:spPr>
        <p:txBody>
          <a:bodyPr wrap="none" rtlCol="0">
            <a:spAutoFit/>
          </a:bodyPr>
          <a:lstStyle/>
          <a:p>
            <a:r>
              <a:rPr lang="zh-CN" altLang="en-US" sz="2800" b="1" dirty="0">
                <a:solidFill>
                  <a:schemeClr val="bg1"/>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2021/2/10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组合 5"/>
          <p:cNvGrpSpPr/>
          <p:nvPr userDrawn="1"/>
        </p:nvGrpSpPr>
        <p:grpSpPr>
          <a:xfrm>
            <a:off x="0" y="0"/>
            <a:ext cx="9156441" cy="5143500"/>
            <a:chOff x="0" y="0"/>
            <a:chExt cx="9156441" cy="5143500"/>
          </a:xfrm>
        </p:grpSpPr>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0" y="0"/>
              <a:ext cx="9156441" cy="5109030"/>
            </a:xfrm>
            <a:prstGeom prst="rect">
              <a:avLst/>
            </a:prstGeom>
          </p:spPr>
        </p:pic>
        <p:pic>
          <p:nvPicPr>
            <p:cNvPr id="8" name="图片 7"/>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12441" y="3890117"/>
              <a:ext cx="9144000" cy="1253383"/>
            </a:xfrm>
            <a:prstGeom prst="rect">
              <a:avLst/>
            </a:prstGeom>
          </p:spPr>
        </p:pic>
      </p:grpSp>
      <p:sp>
        <p:nvSpPr>
          <p:cNvPr id="9" name="矩形 8"/>
          <p:cNvSpPr/>
          <p:nvPr userDrawn="1"/>
        </p:nvSpPr>
        <p:spPr>
          <a:xfrm>
            <a:off x="0" y="558800"/>
            <a:ext cx="91440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0" name="文本框 9"/>
          <p:cNvSpPr txBox="1"/>
          <p:nvPr userDrawn="1"/>
        </p:nvSpPr>
        <p:spPr>
          <a:xfrm>
            <a:off x="1435100" y="98820"/>
            <a:ext cx="274947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单击此处添加文字标题</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2.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3" name="矩形 42"/>
          <p:cNvSpPr/>
          <p:nvPr/>
        </p:nvSpPr>
        <p:spPr>
          <a:xfrm>
            <a:off x="0" y="1625236"/>
            <a:ext cx="9144000" cy="1899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400760" y="724296"/>
            <a:ext cx="4043207" cy="3701740"/>
            <a:chOff x="794461" y="741700"/>
            <a:chExt cx="4231382" cy="3874023"/>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61" y="741700"/>
              <a:ext cx="4231382" cy="3874023"/>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577" y="1810367"/>
              <a:ext cx="3241923" cy="1736688"/>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190377" y="1393267"/>
              <a:ext cx="3419723" cy="2881298"/>
            </a:xfrm>
            <a:prstGeom prst="rect">
              <a:avLst/>
            </a:prstGeom>
          </p:spPr>
        </p:pic>
      </p:grpSp>
      <p:sp>
        <p:nvSpPr>
          <p:cNvPr id="42" name="文本框 41"/>
          <p:cNvSpPr txBox="1"/>
          <p:nvPr/>
        </p:nvSpPr>
        <p:spPr>
          <a:xfrm>
            <a:off x="4292599" y="1990389"/>
            <a:ext cx="4455066" cy="830997"/>
          </a:xfrm>
          <a:prstGeom prst="rect">
            <a:avLst/>
          </a:prstGeom>
          <a:noFill/>
        </p:spPr>
        <p:txBody>
          <a:bodyPr wrap="none" rtlCol="0">
            <a:spAutoFit/>
          </a:bodyPr>
          <a:lstStyle/>
          <a:p>
            <a:r>
              <a:rPr lang="zh-CN" altLang="en-US" sz="4800" b="1" dirty="0">
                <a:solidFill>
                  <a:schemeClr val="bg1"/>
                </a:solidFill>
                <a:latin typeface="+mj-ea"/>
                <a:ea typeface="+mj-ea"/>
              </a:rPr>
              <a:t>客户答谢会</a:t>
            </a:r>
            <a:r>
              <a:rPr lang="en-US" altLang="zh-CN" sz="4800" b="1" dirty="0">
                <a:solidFill>
                  <a:schemeClr val="bg1"/>
                </a:solidFill>
                <a:latin typeface="+mj-ea"/>
                <a:ea typeface="+mj-ea"/>
              </a:rPr>
              <a:t>PPT</a:t>
            </a:r>
            <a:endParaRPr lang="zh-CN" altLang="en-US" sz="4800" b="1" dirty="0">
              <a:solidFill>
                <a:schemeClr val="bg1"/>
              </a:solidFill>
              <a:latin typeface="+mj-ea"/>
              <a:ea typeface="+mj-ea"/>
            </a:endParaRPr>
          </a:p>
        </p:txBody>
      </p:sp>
      <p:sp>
        <p:nvSpPr>
          <p:cNvPr id="44" name="文本框 43"/>
          <p:cNvSpPr txBox="1"/>
          <p:nvPr/>
        </p:nvSpPr>
        <p:spPr>
          <a:xfrm>
            <a:off x="4689853" y="2786429"/>
            <a:ext cx="3518912" cy="400110"/>
          </a:xfrm>
          <a:prstGeom prst="rect">
            <a:avLst/>
          </a:prstGeom>
          <a:noFill/>
        </p:spPr>
        <p:txBody>
          <a:bodyPr wrap="none" rtlCol="0">
            <a:spAutoFit/>
          </a:bodyPr>
          <a:lstStyle/>
          <a:p>
            <a:r>
              <a:rPr lang="zh-CN" altLang="en-US" sz="2000" b="1" dirty="0">
                <a:solidFill>
                  <a:schemeClr val="bg1"/>
                </a:solidFill>
              </a:rPr>
              <a:t>单击此处添加您的文字副标题</a:t>
            </a:r>
          </a:p>
        </p:txBody>
      </p:sp>
      <p:pic>
        <p:nvPicPr>
          <p:cNvPr id="45" name="图片 44"/>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t="7396" r="6391"/>
          <a:stretch>
            <a:fillRect/>
          </a:stretch>
        </p:blipFill>
        <p:spPr>
          <a:xfrm>
            <a:off x="5981701" y="-12700"/>
            <a:ext cx="3162300" cy="2119200"/>
          </a:xfrm>
          <a:prstGeom prst="rect">
            <a:avLst/>
          </a:prstGeom>
        </p:spPr>
      </p:pic>
      <p:pic>
        <p:nvPicPr>
          <p:cNvPr id="46" name="图片 45"/>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sp>
        <p:nvSpPr>
          <p:cNvPr id="3" name="文本框 2"/>
          <p:cNvSpPr txBox="1"/>
          <p:nvPr/>
        </p:nvSpPr>
        <p:spPr>
          <a:xfrm>
            <a:off x="4973836" y="3793128"/>
            <a:ext cx="3376461" cy="291465"/>
          </a:xfrm>
          <a:prstGeom prst="rect">
            <a:avLst/>
          </a:prstGeom>
          <a:noFill/>
        </p:spPr>
        <p:txBody>
          <a:bodyPr wrap="square" rtlCol="0">
            <a:spAutoFit/>
          </a:bodyPr>
          <a:lstStyle/>
          <a:p>
            <a:r>
              <a:rPr lang="zh-CN" altLang="en-US" sz="1300" b="1">
                <a:solidFill>
                  <a:schemeClr val="bg1"/>
                </a:solidFill>
              </a:rPr>
              <a:t>汇报人：喜爱</a:t>
            </a:r>
            <a:r>
              <a:rPr lang="en-US" altLang="zh-CN" sz="1300" b="1">
                <a:solidFill>
                  <a:schemeClr val="bg1"/>
                </a:solidFill>
              </a:rPr>
              <a:t>PPT   </a:t>
            </a:r>
            <a:r>
              <a:rPr lang="zh-CN" altLang="en-US" sz="1300" b="1">
                <a:solidFill>
                  <a:schemeClr val="bg1"/>
                </a:solidFill>
              </a:rPr>
              <a:t>汇报时间：</a:t>
            </a:r>
            <a:r>
              <a:rPr lang="en-US" altLang="zh-CN" sz="1300" b="1">
                <a:solidFill>
                  <a:schemeClr val="bg1"/>
                </a:solidFill>
              </a:rPr>
              <a:t>XX</a:t>
            </a:r>
            <a:r>
              <a:rPr lang="zh-CN" altLang="en-US" sz="1300" b="1">
                <a:solidFill>
                  <a:schemeClr val="bg1"/>
                </a:solidFill>
              </a:rPr>
              <a:t>年</a:t>
            </a:r>
            <a:r>
              <a:rPr lang="en-US" altLang="zh-CN" sz="1300" b="1">
                <a:solidFill>
                  <a:schemeClr val="bg1"/>
                </a:solidFill>
              </a:rPr>
              <a:t>XX</a:t>
            </a:r>
            <a:r>
              <a:rPr lang="zh-CN" altLang="en-US" sz="1300" b="1">
                <a:solidFill>
                  <a:schemeClr val="bg1"/>
                </a:solidFill>
              </a:rPr>
              <a:t>月</a:t>
            </a:r>
            <a:endParaRPr lang="zh-CN" altLang="zh-CN" sz="13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547665" y="1009640"/>
            <a:ext cx="46805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椭圆 4"/>
          <p:cNvSpPr/>
          <p:nvPr/>
        </p:nvSpPr>
        <p:spPr>
          <a:xfrm>
            <a:off x="683569" y="911533"/>
            <a:ext cx="687215" cy="68721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1</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1259632" y="2355726"/>
            <a:ext cx="687215" cy="68721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3</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3" name="椭圆 12"/>
          <p:cNvSpPr/>
          <p:nvPr/>
        </p:nvSpPr>
        <p:spPr>
          <a:xfrm>
            <a:off x="1835696" y="3806685"/>
            <a:ext cx="687215" cy="68721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5</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
        <p:nvSpPr>
          <p:cNvPr id="14" name="TextBox 21"/>
          <p:cNvSpPr txBox="1"/>
          <p:nvPr/>
        </p:nvSpPr>
        <p:spPr>
          <a:xfrm>
            <a:off x="1763688" y="1724086"/>
            <a:ext cx="54726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2"/>
          <p:cNvSpPr txBox="1"/>
          <p:nvPr/>
        </p:nvSpPr>
        <p:spPr>
          <a:xfrm>
            <a:off x="2051720" y="2449662"/>
            <a:ext cx="55446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23"/>
          <p:cNvSpPr txBox="1"/>
          <p:nvPr/>
        </p:nvSpPr>
        <p:spPr>
          <a:xfrm>
            <a:off x="2411760" y="3147814"/>
            <a:ext cx="568863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24"/>
          <p:cNvSpPr txBox="1"/>
          <p:nvPr/>
        </p:nvSpPr>
        <p:spPr>
          <a:xfrm>
            <a:off x="2699791" y="3939902"/>
            <a:ext cx="58326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6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6000">
                                          <p:cBhvr additive="base">
                                            <p:cTn id="17" dur="5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6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角星 3"/>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2524904" y="2354207"/>
            <a:ext cx="1218704" cy="1218704"/>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5"/>
            <p:cNvSpPr txBox="1"/>
            <p:nvPr/>
          </p:nvSpPr>
          <p:spPr>
            <a:xfrm>
              <a:off x="4126543" y="3108951"/>
              <a:ext cx="8771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利益</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最大化</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0" name="椭圆 9"/>
          <p:cNvSpPr/>
          <p:nvPr/>
        </p:nvSpPr>
        <p:spPr>
          <a:xfrm>
            <a:off x="1548834"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2779187" y="122179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4023786"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532192" y="3661811"/>
            <a:ext cx="710139" cy="71013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2038835" y="3649111"/>
            <a:ext cx="710139" cy="710139"/>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TextBox 13"/>
          <p:cNvSpPr txBox="1"/>
          <p:nvPr/>
        </p:nvSpPr>
        <p:spPr>
          <a:xfrm>
            <a:off x="1782167" y="1401616"/>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6" name="TextBox 14"/>
          <p:cNvSpPr txBox="1"/>
          <p:nvPr/>
        </p:nvSpPr>
        <p:spPr>
          <a:xfrm>
            <a:off x="4844876" y="2418122"/>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7" name="TextBox 15"/>
          <p:cNvSpPr txBox="1"/>
          <p:nvPr/>
        </p:nvSpPr>
        <p:spPr>
          <a:xfrm>
            <a:off x="4338218" y="3920187"/>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8" name="TextBox 16"/>
          <p:cNvSpPr txBox="1"/>
          <p:nvPr/>
        </p:nvSpPr>
        <p:spPr>
          <a:xfrm>
            <a:off x="499348" y="2451600"/>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9" name="TextBox 17"/>
          <p:cNvSpPr txBox="1"/>
          <p:nvPr/>
        </p:nvSpPr>
        <p:spPr>
          <a:xfrm>
            <a:off x="1009878" y="3870314"/>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grpSp>
        <p:nvGrpSpPr>
          <p:cNvPr id="20" name="组合 19"/>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点击输入标题文本</a:t>
              </a:r>
            </a:p>
          </p:txBody>
        </p:sp>
      </p:grpSp>
      <p:sp>
        <p:nvSpPr>
          <p:cNvPr id="25" name="TextBox 23"/>
          <p:cNvSpPr txBox="1"/>
          <p:nvPr/>
        </p:nvSpPr>
        <p:spPr>
          <a:xfrm>
            <a:off x="5940152" y="2004549"/>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5940152" y="2827348"/>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TextBox 25"/>
          <p:cNvSpPr txBox="1"/>
          <p:nvPr/>
        </p:nvSpPr>
        <p:spPr>
          <a:xfrm>
            <a:off x="5940152" y="3691444"/>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26"/>
          <p:cNvSpPr txBox="1"/>
          <p:nvPr/>
        </p:nvSpPr>
        <p:spPr>
          <a:xfrm>
            <a:off x="2799460" y="1451298"/>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TextBox 27"/>
          <p:cNvSpPr txBox="1"/>
          <p:nvPr/>
        </p:nvSpPr>
        <p:spPr>
          <a:xfrm>
            <a:off x="1562212"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28"/>
          <p:cNvSpPr txBox="1"/>
          <p:nvPr/>
        </p:nvSpPr>
        <p:spPr>
          <a:xfrm>
            <a:off x="4043175"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TextBox 29"/>
          <p:cNvSpPr txBox="1"/>
          <p:nvPr/>
        </p:nvSpPr>
        <p:spPr>
          <a:xfrm>
            <a:off x="2058224" y="389376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TextBox 30"/>
          <p:cNvSpPr txBox="1"/>
          <p:nvPr/>
        </p:nvSpPr>
        <p:spPr>
          <a:xfrm>
            <a:off x="3545572" y="3901091"/>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77054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收入来源一</a:t>
            </a:r>
          </a:p>
        </p:txBody>
      </p:sp>
      <p:sp>
        <p:nvSpPr>
          <p:cNvPr id="5" name="TextBox 3"/>
          <p:cNvSpPr txBox="1"/>
          <p:nvPr/>
        </p:nvSpPr>
        <p:spPr>
          <a:xfrm>
            <a:off x="1454533" y="370089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TextBox 4"/>
          <p:cNvSpPr txBox="1"/>
          <p:nvPr/>
        </p:nvSpPr>
        <p:spPr>
          <a:xfrm>
            <a:off x="2773993"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收入来源二</a:t>
            </a:r>
          </a:p>
        </p:txBody>
      </p:sp>
      <p:sp>
        <p:nvSpPr>
          <p:cNvPr id="7" name="TextBox 5"/>
          <p:cNvSpPr txBox="1"/>
          <p:nvPr/>
        </p:nvSpPr>
        <p:spPr>
          <a:xfrm>
            <a:off x="376385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收入来源三</a:t>
            </a:r>
          </a:p>
        </p:txBody>
      </p:sp>
      <p:sp>
        <p:nvSpPr>
          <p:cNvPr id="8" name="TextBox 6"/>
          <p:cNvSpPr txBox="1"/>
          <p:nvPr/>
        </p:nvSpPr>
        <p:spPr>
          <a:xfrm>
            <a:off x="4753722"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收入来源四</a:t>
            </a:r>
          </a:p>
        </p:txBody>
      </p:sp>
      <p:sp>
        <p:nvSpPr>
          <p:cNvPr id="9" name="TextBox 7"/>
          <p:cNvSpPr txBox="1"/>
          <p:nvPr/>
        </p:nvSpPr>
        <p:spPr>
          <a:xfrm>
            <a:off x="1454533" y="3372062"/>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TextBox 8"/>
          <p:cNvSpPr txBox="1"/>
          <p:nvPr/>
        </p:nvSpPr>
        <p:spPr>
          <a:xfrm>
            <a:off x="1454533" y="3043226"/>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TextBox 9"/>
          <p:cNvSpPr txBox="1"/>
          <p:nvPr/>
        </p:nvSpPr>
        <p:spPr>
          <a:xfrm>
            <a:off x="1454533" y="271439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TextBox 10"/>
          <p:cNvSpPr txBox="1"/>
          <p:nvPr/>
        </p:nvSpPr>
        <p:spPr>
          <a:xfrm>
            <a:off x="1454533" y="2385554"/>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TextBox 11"/>
          <p:cNvSpPr txBox="1"/>
          <p:nvPr/>
        </p:nvSpPr>
        <p:spPr>
          <a:xfrm>
            <a:off x="1454533" y="2056719"/>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TextBox 12"/>
          <p:cNvSpPr txBox="1"/>
          <p:nvPr/>
        </p:nvSpPr>
        <p:spPr>
          <a:xfrm>
            <a:off x="1454533" y="172232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5" name="组合 14"/>
          <p:cNvGrpSpPr/>
          <p:nvPr/>
        </p:nvGrpSpPr>
        <p:grpSpPr>
          <a:xfrm>
            <a:off x="1711226" y="1460752"/>
            <a:ext cx="3978744" cy="2630686"/>
            <a:chOff x="1126939" y="1350372"/>
            <a:chExt cx="4464496" cy="2952328"/>
          </a:xfrm>
        </p:grpSpPr>
        <p:cxnSp>
          <p:nvCxnSpPr>
            <p:cNvPr id="16" name="直接连接符 1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3"/>
          <p:cNvSpPr txBox="1"/>
          <p:nvPr/>
        </p:nvSpPr>
        <p:spPr>
          <a:xfrm>
            <a:off x="1454533" y="139904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1454533" y="4029733"/>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1943680" y="1789588"/>
            <a:ext cx="577560" cy="2301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1943680" y="1950648"/>
            <a:ext cx="577560" cy="2140793"/>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2924756" y="2447260"/>
            <a:ext cx="577560" cy="16441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2924756" y="2714391"/>
            <a:ext cx="577560" cy="1377050"/>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3914620" y="2940513"/>
            <a:ext cx="577560" cy="11509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3914620" y="3372062"/>
            <a:ext cx="577560" cy="719378"/>
          </a:xfrm>
          <a:prstGeom prst="rect">
            <a:avLst/>
          </a:prstGeom>
          <a:solidFill>
            <a:schemeClr val="accent2"/>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4909799" y="3104932"/>
            <a:ext cx="577560" cy="986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4909799" y="3319024"/>
            <a:ext cx="577560" cy="772415"/>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TextBox 33"/>
          <p:cNvSpPr txBox="1"/>
          <p:nvPr/>
        </p:nvSpPr>
        <p:spPr>
          <a:xfrm>
            <a:off x="6085292" y="1779110"/>
            <a:ext cx="2181892" cy="925365"/>
          </a:xfrm>
          <a:prstGeom prst="rect">
            <a:avLst/>
          </a:prstGeom>
          <a:noFill/>
        </p:spPr>
        <p:txBody>
          <a:bodyPr wrap="square" lIns="0" tIns="0" rIns="0" bIns="0" rtlCol="0">
            <a:spAutoFit/>
          </a:bodyPr>
          <a:lstStyle/>
          <a:p>
            <a:pPr marL="0" marR="0" lvl="0" indent="0" algn="just"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       点击输入简要文字解说，解说文字尽量概括精炼，不用多余的文字修饰，简洁精准的 解说所提炼的核心概念。 点击输入简要文字解说，解说文字尽量概括精炼，不用多余的文字修饰。</a:t>
            </a:r>
          </a:p>
        </p:txBody>
      </p:sp>
      <p:sp>
        <p:nvSpPr>
          <p:cNvPr id="36" name="TextBox 34"/>
          <p:cNvSpPr txBox="1"/>
          <p:nvPr/>
        </p:nvSpPr>
        <p:spPr>
          <a:xfrm>
            <a:off x="6085292" y="1347614"/>
            <a:ext cx="1835280" cy="27760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37" name="TextBox 35"/>
          <p:cNvSpPr txBox="1"/>
          <p:nvPr/>
        </p:nvSpPr>
        <p:spPr>
          <a:xfrm>
            <a:off x="6064919" y="3035981"/>
            <a:ext cx="2027800" cy="4154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18,500,000</a:t>
            </a:r>
            <a:endParaRPr kumimoji="0" lang="zh-CN" altLang="en-US" sz="27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38" name="TextBox 36"/>
          <p:cNvSpPr txBox="1"/>
          <p:nvPr/>
        </p:nvSpPr>
        <p:spPr>
          <a:xfrm>
            <a:off x="6085292" y="2824655"/>
            <a:ext cx="1283466"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全年总额：</a:t>
            </a:r>
          </a:p>
        </p:txBody>
      </p:sp>
      <p:sp>
        <p:nvSpPr>
          <p:cNvPr id="39" name="TextBox 37"/>
          <p:cNvSpPr txBox="1"/>
          <p:nvPr/>
        </p:nvSpPr>
        <p:spPr>
          <a:xfrm>
            <a:off x="6095007" y="3846872"/>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毛利润</a:t>
            </a:r>
          </a:p>
        </p:txBody>
      </p:sp>
      <p:sp>
        <p:nvSpPr>
          <p:cNvPr id="40" name="TextBox 38"/>
          <p:cNvSpPr txBox="1"/>
          <p:nvPr/>
        </p:nvSpPr>
        <p:spPr>
          <a:xfrm>
            <a:off x="6095007" y="4153660"/>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纯利润</a:t>
            </a:r>
          </a:p>
        </p:txBody>
      </p:sp>
      <p:sp>
        <p:nvSpPr>
          <p:cNvPr id="41"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350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2"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500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3"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4" name="TextBox 42"/>
          <p:cNvSpPr txBox="1"/>
          <p:nvPr/>
        </p:nvSpPr>
        <p:spPr>
          <a:xfrm>
            <a:off x="1299530" y="4176169"/>
            <a:ext cx="471018" cy="205684"/>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（万元）</a:t>
            </a:r>
          </a:p>
        </p:txBody>
      </p:sp>
      <p:sp>
        <p:nvSpPr>
          <p:cNvPr id="45"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650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6"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7"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8"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240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9" name="矩形 48"/>
          <p:cNvSpPr/>
          <p:nvPr/>
        </p:nvSpPr>
        <p:spPr>
          <a:xfrm>
            <a:off x="6660852" y="3870035"/>
            <a:ext cx="342079" cy="16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6660852" y="4167503"/>
            <a:ext cx="342079" cy="16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51"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700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 fill="hold"/>
                                        <p:tgtEl>
                                          <p:spTgt spid="26"/>
                                        </p:tgtEl>
                                        <p:attrNameLst>
                                          <p:attrName>ppt_x</p:attrName>
                                        </p:attrNameLst>
                                      </p:cBhvr>
                                      <p:tavLst>
                                        <p:tav tm="0">
                                          <p:val>
                                            <p:strVal val="0-#ppt_w/2"/>
                                          </p:val>
                                        </p:tav>
                                        <p:tav tm="100000">
                                          <p:val>
                                            <p:strVal val="#ppt_x"/>
                                          </p:val>
                                        </p:tav>
                                      </p:tavLst>
                                    </p:anim>
                                    <p:anim calcmode="lin" valueType="num">
                                      <p:cBhvr additive="base">
                                        <p:cTn id="12" dur="1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 fill="hold"/>
                                        <p:tgtEl>
                                          <p:spTgt spid="5"/>
                                        </p:tgtEl>
                                        <p:attrNameLst>
                                          <p:attrName>ppt_x</p:attrName>
                                        </p:attrNameLst>
                                      </p:cBhvr>
                                      <p:tavLst>
                                        <p:tav tm="0">
                                          <p:val>
                                            <p:strVal val="0-#ppt_w/2"/>
                                          </p:val>
                                        </p:tav>
                                        <p:tav tm="100000">
                                          <p:val>
                                            <p:strVal val="#ppt_x"/>
                                          </p:val>
                                        </p:tav>
                                      </p:tavLst>
                                    </p:anim>
                                    <p:anim calcmode="lin" valueType="num">
                                      <p:cBhvr additive="base">
                                        <p:cTn id="17" dur="1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 fill="hold"/>
                                        <p:tgtEl>
                                          <p:spTgt spid="9"/>
                                        </p:tgtEl>
                                        <p:attrNameLst>
                                          <p:attrName>ppt_x</p:attrName>
                                        </p:attrNameLst>
                                      </p:cBhvr>
                                      <p:tavLst>
                                        <p:tav tm="0">
                                          <p:val>
                                            <p:strVal val="0-#ppt_w/2"/>
                                          </p:val>
                                        </p:tav>
                                        <p:tav tm="100000">
                                          <p:val>
                                            <p:strVal val="#ppt_x"/>
                                          </p:val>
                                        </p:tav>
                                      </p:tavLst>
                                    </p:anim>
                                    <p:anim calcmode="lin" valueType="num">
                                      <p:cBhvr additive="base">
                                        <p:cTn id="22" dur="1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 fill="hold"/>
                                        <p:tgtEl>
                                          <p:spTgt spid="10"/>
                                        </p:tgtEl>
                                        <p:attrNameLst>
                                          <p:attrName>ppt_x</p:attrName>
                                        </p:attrNameLst>
                                      </p:cBhvr>
                                      <p:tavLst>
                                        <p:tav tm="0">
                                          <p:val>
                                            <p:strVal val="0-#ppt_w/2"/>
                                          </p:val>
                                        </p:tav>
                                        <p:tav tm="100000">
                                          <p:val>
                                            <p:strVal val="#ppt_x"/>
                                          </p:val>
                                        </p:tav>
                                      </p:tavLst>
                                    </p:anim>
                                    <p:anim calcmode="lin" valueType="num">
                                      <p:cBhvr additive="base">
                                        <p:cTn id="27" dur="1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 fill="hold"/>
                                        <p:tgtEl>
                                          <p:spTgt spid="11"/>
                                        </p:tgtEl>
                                        <p:attrNameLst>
                                          <p:attrName>ppt_x</p:attrName>
                                        </p:attrNameLst>
                                      </p:cBhvr>
                                      <p:tavLst>
                                        <p:tav tm="0">
                                          <p:val>
                                            <p:strVal val="0-#ppt_w/2"/>
                                          </p:val>
                                        </p:tav>
                                        <p:tav tm="100000">
                                          <p:val>
                                            <p:strVal val="#ppt_x"/>
                                          </p:val>
                                        </p:tav>
                                      </p:tavLst>
                                    </p:anim>
                                    <p:anim calcmode="lin" valueType="num">
                                      <p:cBhvr additive="base">
                                        <p:cTn id="32" dur="1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 fill="hold"/>
                                        <p:tgtEl>
                                          <p:spTgt spid="12"/>
                                        </p:tgtEl>
                                        <p:attrNameLst>
                                          <p:attrName>ppt_x</p:attrName>
                                        </p:attrNameLst>
                                      </p:cBhvr>
                                      <p:tavLst>
                                        <p:tav tm="0">
                                          <p:val>
                                            <p:strVal val="0-#ppt_w/2"/>
                                          </p:val>
                                        </p:tav>
                                        <p:tav tm="100000">
                                          <p:val>
                                            <p:strVal val="#ppt_x"/>
                                          </p:val>
                                        </p:tav>
                                      </p:tavLst>
                                    </p:anim>
                                    <p:anim calcmode="lin" valueType="num">
                                      <p:cBhvr additive="base">
                                        <p:cTn id="37" dur="1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 fill="hold"/>
                                        <p:tgtEl>
                                          <p:spTgt spid="13"/>
                                        </p:tgtEl>
                                        <p:attrNameLst>
                                          <p:attrName>ppt_x</p:attrName>
                                        </p:attrNameLst>
                                      </p:cBhvr>
                                      <p:tavLst>
                                        <p:tav tm="0">
                                          <p:val>
                                            <p:strVal val="0-#ppt_w/2"/>
                                          </p:val>
                                        </p:tav>
                                        <p:tav tm="100000">
                                          <p:val>
                                            <p:strVal val="#ppt_x"/>
                                          </p:val>
                                        </p:tav>
                                      </p:tavLst>
                                    </p:anim>
                                    <p:anim calcmode="lin" valueType="num">
                                      <p:cBhvr additive="base">
                                        <p:cTn id="42" dur="1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 fill="hold"/>
                                        <p:tgtEl>
                                          <p:spTgt spid="14"/>
                                        </p:tgtEl>
                                        <p:attrNameLst>
                                          <p:attrName>ppt_x</p:attrName>
                                        </p:attrNameLst>
                                      </p:cBhvr>
                                      <p:tavLst>
                                        <p:tav tm="0">
                                          <p:val>
                                            <p:strVal val="0-#ppt_w/2"/>
                                          </p:val>
                                        </p:tav>
                                        <p:tav tm="100000">
                                          <p:val>
                                            <p:strVal val="#ppt_x"/>
                                          </p:val>
                                        </p:tav>
                                      </p:tavLst>
                                    </p:anim>
                                    <p:anim calcmode="lin" valueType="num">
                                      <p:cBhvr additive="base">
                                        <p:cTn id="47" dur="1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00" fill="hold"/>
                                        <p:tgtEl>
                                          <p:spTgt spid="25"/>
                                        </p:tgtEl>
                                        <p:attrNameLst>
                                          <p:attrName>ppt_x</p:attrName>
                                        </p:attrNameLst>
                                      </p:cBhvr>
                                      <p:tavLst>
                                        <p:tav tm="0">
                                          <p:val>
                                            <p:strVal val="0-#ppt_w/2"/>
                                          </p:val>
                                        </p:tav>
                                        <p:tav tm="100000">
                                          <p:val>
                                            <p:strVal val="#ppt_x"/>
                                          </p:val>
                                        </p:tav>
                                      </p:tavLst>
                                    </p:anim>
                                    <p:anim calcmode="lin" valueType="num">
                                      <p:cBhvr additive="base">
                                        <p:cTn id="52" dur="1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200" fill="hold"/>
                                        <p:tgtEl>
                                          <p:spTgt spid="44"/>
                                        </p:tgtEl>
                                        <p:attrNameLst>
                                          <p:attrName>ppt_x</p:attrName>
                                        </p:attrNameLst>
                                      </p:cBhvr>
                                      <p:tavLst>
                                        <p:tav tm="0">
                                          <p:val>
                                            <p:strVal val="0-#ppt_w/2"/>
                                          </p:val>
                                        </p:tav>
                                        <p:tav tm="100000">
                                          <p:val>
                                            <p:strVal val="#ppt_x"/>
                                          </p:val>
                                        </p:tav>
                                      </p:tavLst>
                                    </p:anim>
                                    <p:anim calcmode="lin" valueType="num">
                                      <p:cBhvr additive="base">
                                        <p:cTn id="57" dur="200" fill="hold"/>
                                        <p:tgtEl>
                                          <p:spTgt spid="4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 fill="hold"/>
                                        <p:tgtEl>
                                          <p:spTgt spid="4"/>
                                        </p:tgtEl>
                                        <p:attrNameLst>
                                          <p:attrName>ppt_x</p:attrName>
                                        </p:attrNameLst>
                                      </p:cBhvr>
                                      <p:tavLst>
                                        <p:tav tm="0">
                                          <p:val>
                                            <p:strVal val="0-#ppt_w/2"/>
                                          </p:val>
                                        </p:tav>
                                        <p:tav tm="100000">
                                          <p:val>
                                            <p:strVal val="#ppt_x"/>
                                          </p:val>
                                        </p:tav>
                                      </p:tavLst>
                                    </p:anim>
                                    <p:anim calcmode="lin" valueType="num">
                                      <p:cBhvr additive="base">
                                        <p:cTn id="62" dur="200" fill="hold"/>
                                        <p:tgtEl>
                                          <p:spTgt spid="4"/>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300"/>
                                        <p:tgtEl>
                                          <p:spTgt spid="27"/>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300" fill="hold"/>
                                        <p:tgtEl>
                                          <p:spTgt spid="51"/>
                                        </p:tgtEl>
                                        <p:attrNameLst>
                                          <p:attrName>ppt_w</p:attrName>
                                        </p:attrNameLst>
                                      </p:cBhvr>
                                      <p:tavLst>
                                        <p:tav tm="0">
                                          <p:val>
                                            <p:fltVal val="0"/>
                                          </p:val>
                                        </p:tav>
                                        <p:tav tm="100000">
                                          <p:val>
                                            <p:strVal val="#ppt_w"/>
                                          </p:val>
                                        </p:tav>
                                      </p:tavLst>
                                    </p:anim>
                                    <p:anim calcmode="lin" valueType="num">
                                      <p:cBhvr>
                                        <p:cTn id="71" dur="300" fill="hold"/>
                                        <p:tgtEl>
                                          <p:spTgt spid="51"/>
                                        </p:tgtEl>
                                        <p:attrNameLst>
                                          <p:attrName>ppt_h</p:attrName>
                                        </p:attrNameLst>
                                      </p:cBhvr>
                                      <p:tavLst>
                                        <p:tav tm="0">
                                          <p:val>
                                            <p:fltVal val="0"/>
                                          </p:val>
                                        </p:tav>
                                        <p:tav tm="100000">
                                          <p:val>
                                            <p:strVal val="#ppt_h"/>
                                          </p:val>
                                        </p:tav>
                                      </p:tavLst>
                                    </p:anim>
                                    <p:animEffect transition="in" filter="fade">
                                      <p:cBhvr>
                                        <p:cTn id="72" dur="300"/>
                                        <p:tgtEl>
                                          <p:spTgt spid="51"/>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300" fill="hold"/>
                                        <p:tgtEl>
                                          <p:spTgt spid="45"/>
                                        </p:tgtEl>
                                        <p:attrNameLst>
                                          <p:attrName>ppt_w</p:attrName>
                                        </p:attrNameLst>
                                      </p:cBhvr>
                                      <p:tavLst>
                                        <p:tav tm="0">
                                          <p:val>
                                            <p:fltVal val="0"/>
                                          </p:val>
                                        </p:tav>
                                        <p:tav tm="100000">
                                          <p:val>
                                            <p:strVal val="#ppt_w"/>
                                          </p:val>
                                        </p:tav>
                                      </p:tavLst>
                                    </p:anim>
                                    <p:anim calcmode="lin" valueType="num">
                                      <p:cBhvr>
                                        <p:cTn id="81" dur="300" fill="hold"/>
                                        <p:tgtEl>
                                          <p:spTgt spid="45"/>
                                        </p:tgtEl>
                                        <p:attrNameLst>
                                          <p:attrName>ppt_h</p:attrName>
                                        </p:attrNameLst>
                                      </p:cBhvr>
                                      <p:tavLst>
                                        <p:tav tm="0">
                                          <p:val>
                                            <p:fltVal val="0"/>
                                          </p:val>
                                        </p:tav>
                                        <p:tav tm="100000">
                                          <p:val>
                                            <p:strVal val="#ppt_h"/>
                                          </p:val>
                                        </p:tav>
                                      </p:tavLst>
                                    </p:anim>
                                    <p:animEffect transition="in" filter="fade">
                                      <p:cBhvr>
                                        <p:cTn id="82" dur="300"/>
                                        <p:tgtEl>
                                          <p:spTgt spid="45"/>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200" fill="hold"/>
                                        <p:tgtEl>
                                          <p:spTgt spid="6"/>
                                        </p:tgtEl>
                                        <p:attrNameLst>
                                          <p:attrName>ppt_x</p:attrName>
                                        </p:attrNameLst>
                                      </p:cBhvr>
                                      <p:tavLst>
                                        <p:tav tm="0">
                                          <p:val>
                                            <p:strVal val="0-#ppt_w/2"/>
                                          </p:val>
                                        </p:tav>
                                        <p:tav tm="100000">
                                          <p:val>
                                            <p:strVal val="#ppt_x"/>
                                          </p:val>
                                        </p:tav>
                                      </p:tavLst>
                                    </p:anim>
                                    <p:anim calcmode="lin" valueType="num">
                                      <p:cBhvr additive="base">
                                        <p:cTn id="87" dur="200" fill="hold"/>
                                        <p:tgtEl>
                                          <p:spTgt spid="6"/>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300"/>
                                        <p:tgtEl>
                                          <p:spTgt spid="29"/>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300" fill="hold"/>
                                        <p:tgtEl>
                                          <p:spTgt spid="42"/>
                                        </p:tgtEl>
                                        <p:attrNameLst>
                                          <p:attrName>ppt_w</p:attrName>
                                        </p:attrNameLst>
                                      </p:cBhvr>
                                      <p:tavLst>
                                        <p:tav tm="0">
                                          <p:val>
                                            <p:fltVal val="0"/>
                                          </p:val>
                                        </p:tav>
                                        <p:tav tm="100000">
                                          <p:val>
                                            <p:strVal val="#ppt_w"/>
                                          </p:val>
                                        </p:tav>
                                      </p:tavLst>
                                    </p:anim>
                                    <p:anim calcmode="lin" valueType="num">
                                      <p:cBhvr>
                                        <p:cTn id="96" dur="300" fill="hold"/>
                                        <p:tgtEl>
                                          <p:spTgt spid="42"/>
                                        </p:tgtEl>
                                        <p:attrNameLst>
                                          <p:attrName>ppt_h</p:attrName>
                                        </p:attrNameLst>
                                      </p:cBhvr>
                                      <p:tavLst>
                                        <p:tav tm="0">
                                          <p:val>
                                            <p:fltVal val="0"/>
                                          </p:val>
                                        </p:tav>
                                        <p:tav tm="100000">
                                          <p:val>
                                            <p:strVal val="#ppt_h"/>
                                          </p:val>
                                        </p:tav>
                                      </p:tavLst>
                                    </p:anim>
                                    <p:animEffect transition="in" filter="fade">
                                      <p:cBhvr>
                                        <p:cTn id="97" dur="300"/>
                                        <p:tgtEl>
                                          <p:spTgt spid="42"/>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p:cTn id="105" dur="300" fill="hold"/>
                                        <p:tgtEl>
                                          <p:spTgt spid="46"/>
                                        </p:tgtEl>
                                        <p:attrNameLst>
                                          <p:attrName>ppt_w</p:attrName>
                                        </p:attrNameLst>
                                      </p:cBhvr>
                                      <p:tavLst>
                                        <p:tav tm="0">
                                          <p:val>
                                            <p:fltVal val="0"/>
                                          </p:val>
                                        </p:tav>
                                        <p:tav tm="100000">
                                          <p:val>
                                            <p:strVal val="#ppt_w"/>
                                          </p:val>
                                        </p:tav>
                                      </p:tavLst>
                                    </p:anim>
                                    <p:anim calcmode="lin" valueType="num">
                                      <p:cBhvr>
                                        <p:cTn id="106" dur="300" fill="hold"/>
                                        <p:tgtEl>
                                          <p:spTgt spid="46"/>
                                        </p:tgtEl>
                                        <p:attrNameLst>
                                          <p:attrName>ppt_h</p:attrName>
                                        </p:attrNameLst>
                                      </p:cBhvr>
                                      <p:tavLst>
                                        <p:tav tm="0">
                                          <p:val>
                                            <p:fltVal val="0"/>
                                          </p:val>
                                        </p:tav>
                                        <p:tav tm="100000">
                                          <p:val>
                                            <p:strVal val="#ppt_h"/>
                                          </p:val>
                                        </p:tav>
                                      </p:tavLst>
                                    </p:anim>
                                    <p:animEffect transition="in" filter="fade">
                                      <p:cBhvr>
                                        <p:cTn id="107" dur="300"/>
                                        <p:tgtEl>
                                          <p:spTgt spid="46"/>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200" fill="hold"/>
                                        <p:tgtEl>
                                          <p:spTgt spid="7"/>
                                        </p:tgtEl>
                                        <p:attrNameLst>
                                          <p:attrName>ppt_x</p:attrName>
                                        </p:attrNameLst>
                                      </p:cBhvr>
                                      <p:tavLst>
                                        <p:tav tm="0">
                                          <p:val>
                                            <p:strVal val="0-#ppt_w/2"/>
                                          </p:val>
                                        </p:tav>
                                        <p:tav tm="100000">
                                          <p:val>
                                            <p:strVal val="#ppt_x"/>
                                          </p:val>
                                        </p:tav>
                                      </p:tavLst>
                                    </p:anim>
                                    <p:anim calcmode="lin" valueType="num">
                                      <p:cBhvr additive="base">
                                        <p:cTn id="112" dur="200" fill="hold"/>
                                        <p:tgtEl>
                                          <p:spTgt spid="7"/>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wipe(down)">
                                      <p:cBhvr>
                                        <p:cTn id="116" dur="300"/>
                                        <p:tgtEl>
                                          <p:spTgt spid="31"/>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300" fill="hold"/>
                                        <p:tgtEl>
                                          <p:spTgt spid="41"/>
                                        </p:tgtEl>
                                        <p:attrNameLst>
                                          <p:attrName>ppt_w</p:attrName>
                                        </p:attrNameLst>
                                      </p:cBhvr>
                                      <p:tavLst>
                                        <p:tav tm="0">
                                          <p:val>
                                            <p:fltVal val="0"/>
                                          </p:val>
                                        </p:tav>
                                        <p:tav tm="100000">
                                          <p:val>
                                            <p:strVal val="#ppt_w"/>
                                          </p:val>
                                        </p:tav>
                                      </p:tavLst>
                                    </p:anim>
                                    <p:anim calcmode="lin" valueType="num">
                                      <p:cBhvr>
                                        <p:cTn id="121" dur="300" fill="hold"/>
                                        <p:tgtEl>
                                          <p:spTgt spid="41"/>
                                        </p:tgtEl>
                                        <p:attrNameLst>
                                          <p:attrName>ppt_h</p:attrName>
                                        </p:attrNameLst>
                                      </p:cBhvr>
                                      <p:tavLst>
                                        <p:tav tm="0">
                                          <p:val>
                                            <p:fltVal val="0"/>
                                          </p:val>
                                        </p:tav>
                                        <p:tav tm="100000">
                                          <p:val>
                                            <p:strVal val="#ppt_h"/>
                                          </p:val>
                                        </p:tav>
                                      </p:tavLst>
                                    </p:anim>
                                    <p:animEffect transition="in" filter="fade">
                                      <p:cBhvr>
                                        <p:cTn id="122" dur="300"/>
                                        <p:tgtEl>
                                          <p:spTgt spid="41"/>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300" fill="hold"/>
                                        <p:tgtEl>
                                          <p:spTgt spid="47"/>
                                        </p:tgtEl>
                                        <p:attrNameLst>
                                          <p:attrName>ppt_w</p:attrName>
                                        </p:attrNameLst>
                                      </p:cBhvr>
                                      <p:tavLst>
                                        <p:tav tm="0">
                                          <p:val>
                                            <p:fltVal val="0"/>
                                          </p:val>
                                        </p:tav>
                                        <p:tav tm="100000">
                                          <p:val>
                                            <p:strVal val="#ppt_w"/>
                                          </p:val>
                                        </p:tav>
                                      </p:tavLst>
                                    </p:anim>
                                    <p:anim calcmode="lin" valueType="num">
                                      <p:cBhvr>
                                        <p:cTn id="131" dur="300" fill="hold"/>
                                        <p:tgtEl>
                                          <p:spTgt spid="47"/>
                                        </p:tgtEl>
                                        <p:attrNameLst>
                                          <p:attrName>ppt_h</p:attrName>
                                        </p:attrNameLst>
                                      </p:cBhvr>
                                      <p:tavLst>
                                        <p:tav tm="0">
                                          <p:val>
                                            <p:fltVal val="0"/>
                                          </p:val>
                                        </p:tav>
                                        <p:tav tm="100000">
                                          <p:val>
                                            <p:strVal val="#ppt_h"/>
                                          </p:val>
                                        </p:tav>
                                      </p:tavLst>
                                    </p:anim>
                                    <p:animEffect transition="in" filter="fade">
                                      <p:cBhvr>
                                        <p:cTn id="132" dur="300"/>
                                        <p:tgtEl>
                                          <p:spTgt spid="47"/>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 calcmode="lin" valueType="num">
                                      <p:cBhvr additive="base">
                                        <p:cTn id="136" dur="200" fill="hold"/>
                                        <p:tgtEl>
                                          <p:spTgt spid="8"/>
                                        </p:tgtEl>
                                        <p:attrNameLst>
                                          <p:attrName>ppt_x</p:attrName>
                                        </p:attrNameLst>
                                      </p:cBhvr>
                                      <p:tavLst>
                                        <p:tav tm="0">
                                          <p:val>
                                            <p:strVal val="0-#ppt_w/2"/>
                                          </p:val>
                                        </p:tav>
                                        <p:tav tm="100000">
                                          <p:val>
                                            <p:strVal val="#ppt_x"/>
                                          </p:val>
                                        </p:tav>
                                      </p:tavLst>
                                    </p:anim>
                                    <p:anim calcmode="lin" valueType="num">
                                      <p:cBhvr additive="base">
                                        <p:cTn id="137" dur="200" fill="hold"/>
                                        <p:tgtEl>
                                          <p:spTgt spid="8"/>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wipe(down)">
                                      <p:cBhvr>
                                        <p:cTn id="141" dur="300"/>
                                        <p:tgtEl>
                                          <p:spTgt spid="33"/>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300" fill="hold"/>
                                        <p:tgtEl>
                                          <p:spTgt spid="43"/>
                                        </p:tgtEl>
                                        <p:attrNameLst>
                                          <p:attrName>ppt_w</p:attrName>
                                        </p:attrNameLst>
                                      </p:cBhvr>
                                      <p:tavLst>
                                        <p:tav tm="0">
                                          <p:val>
                                            <p:fltVal val="0"/>
                                          </p:val>
                                        </p:tav>
                                        <p:tav tm="100000">
                                          <p:val>
                                            <p:strVal val="#ppt_w"/>
                                          </p:val>
                                        </p:tav>
                                      </p:tavLst>
                                    </p:anim>
                                    <p:anim calcmode="lin" valueType="num">
                                      <p:cBhvr>
                                        <p:cTn id="146" dur="300" fill="hold"/>
                                        <p:tgtEl>
                                          <p:spTgt spid="43"/>
                                        </p:tgtEl>
                                        <p:attrNameLst>
                                          <p:attrName>ppt_h</p:attrName>
                                        </p:attrNameLst>
                                      </p:cBhvr>
                                      <p:tavLst>
                                        <p:tav tm="0">
                                          <p:val>
                                            <p:fltVal val="0"/>
                                          </p:val>
                                        </p:tav>
                                        <p:tav tm="100000">
                                          <p:val>
                                            <p:strVal val="#ppt_h"/>
                                          </p:val>
                                        </p:tav>
                                      </p:tavLst>
                                    </p:anim>
                                    <p:animEffect transition="in" filter="fade">
                                      <p:cBhvr>
                                        <p:cTn id="147" dur="300"/>
                                        <p:tgtEl>
                                          <p:spTgt spid="43"/>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p:cTn id="155" dur="300" fill="hold"/>
                                        <p:tgtEl>
                                          <p:spTgt spid="48"/>
                                        </p:tgtEl>
                                        <p:attrNameLst>
                                          <p:attrName>ppt_w</p:attrName>
                                        </p:attrNameLst>
                                      </p:cBhvr>
                                      <p:tavLst>
                                        <p:tav tm="0">
                                          <p:val>
                                            <p:fltVal val="0"/>
                                          </p:val>
                                        </p:tav>
                                        <p:tav tm="100000">
                                          <p:val>
                                            <p:strVal val="#ppt_w"/>
                                          </p:val>
                                        </p:tav>
                                      </p:tavLst>
                                    </p:anim>
                                    <p:anim calcmode="lin" valueType="num">
                                      <p:cBhvr>
                                        <p:cTn id="156" dur="300" fill="hold"/>
                                        <p:tgtEl>
                                          <p:spTgt spid="48"/>
                                        </p:tgtEl>
                                        <p:attrNameLst>
                                          <p:attrName>ppt_h</p:attrName>
                                        </p:attrNameLst>
                                      </p:cBhvr>
                                      <p:tavLst>
                                        <p:tav tm="0">
                                          <p:val>
                                            <p:fltVal val="0"/>
                                          </p:val>
                                        </p:tav>
                                        <p:tav tm="100000">
                                          <p:val>
                                            <p:strVal val="#ppt_h"/>
                                          </p:val>
                                        </p:tav>
                                      </p:tavLst>
                                    </p:anim>
                                    <p:animEffect transition="in" filter="fade">
                                      <p:cBhvr>
                                        <p:cTn id="157" dur="300"/>
                                        <p:tgtEl>
                                          <p:spTgt spid="48"/>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6"/>
                                        </p:tgtEl>
                                        <p:attrNameLst>
                                          <p:attrName>style.visibility</p:attrName>
                                        </p:attrNameLst>
                                      </p:cBhvr>
                                      <p:to>
                                        <p:strVal val="visible"/>
                                      </p:to>
                                    </p:set>
                                    <p:anim calcmode="lin" valueType="num">
                                      <p:cBhvr additive="base">
                                        <p:cTn id="161" dur="300" fill="hold"/>
                                        <p:tgtEl>
                                          <p:spTgt spid="36"/>
                                        </p:tgtEl>
                                        <p:attrNameLst>
                                          <p:attrName>ppt_x</p:attrName>
                                        </p:attrNameLst>
                                      </p:cBhvr>
                                      <p:tavLst>
                                        <p:tav tm="0">
                                          <p:val>
                                            <p:strVal val="1+#ppt_w/2"/>
                                          </p:val>
                                        </p:tav>
                                        <p:tav tm="100000">
                                          <p:val>
                                            <p:strVal val="#ppt_x"/>
                                          </p:val>
                                        </p:tav>
                                      </p:tavLst>
                                    </p:anim>
                                    <p:anim calcmode="lin" valueType="num">
                                      <p:cBhvr additive="base">
                                        <p:cTn id="162" dur="300" fill="hold"/>
                                        <p:tgtEl>
                                          <p:spTgt spid="36"/>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5"/>
                                        </p:tgtEl>
                                        <p:attrNameLst>
                                          <p:attrName>style.visibility</p:attrName>
                                        </p:attrNameLst>
                                      </p:cBhvr>
                                      <p:to>
                                        <p:strVal val="visible"/>
                                      </p:to>
                                    </p:set>
                                    <p:anim calcmode="lin" valueType="num">
                                      <p:cBhvr additive="base">
                                        <p:cTn id="166" dur="300" fill="hold"/>
                                        <p:tgtEl>
                                          <p:spTgt spid="35"/>
                                        </p:tgtEl>
                                        <p:attrNameLst>
                                          <p:attrName>ppt_x</p:attrName>
                                        </p:attrNameLst>
                                      </p:cBhvr>
                                      <p:tavLst>
                                        <p:tav tm="0">
                                          <p:val>
                                            <p:strVal val="1+#ppt_w/2"/>
                                          </p:val>
                                        </p:tav>
                                        <p:tav tm="100000">
                                          <p:val>
                                            <p:strVal val="#ppt_x"/>
                                          </p:val>
                                        </p:tav>
                                      </p:tavLst>
                                    </p:anim>
                                    <p:anim calcmode="lin" valueType="num">
                                      <p:cBhvr additive="base">
                                        <p:cTn id="167" dur="300" fill="hold"/>
                                        <p:tgtEl>
                                          <p:spTgt spid="35"/>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wipe(left)">
                                      <p:cBhvr>
                                        <p:cTn id="171" dur="500"/>
                                        <p:tgtEl>
                                          <p:spTgt spid="38"/>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left)">
                                      <p:cBhvr>
                                        <p:cTn id="175" dur="500"/>
                                        <p:tgtEl>
                                          <p:spTgt spid="37"/>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wipe(down)">
                                      <p:cBhvr>
                                        <p:cTn id="183" dur="500"/>
                                        <p:tgtEl>
                                          <p:spTgt spid="49"/>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50"/>
                                        </p:tgtEl>
                                        <p:attrNameLst>
                                          <p:attrName>style.visibility</p:attrName>
                                        </p:attrNameLst>
                                      </p:cBhvr>
                                      <p:to>
                                        <p:strVal val="visible"/>
                                      </p:to>
                                    </p:set>
                                    <p:animEffect transition="in" filter="wipe(down)">
                                      <p:cBhvr>
                                        <p:cTn id="19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animBg="1"/>
      <p:bldP spid="50" grpId="0" animBg="1"/>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8" name="椭圆 7"/>
          <p:cNvSpPr/>
          <p:nvPr/>
        </p:nvSpPr>
        <p:spPr>
          <a:xfrm>
            <a:off x="2212421" y="2097634"/>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91080"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10" name="圆角矩形 9"/>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11"/>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椭圆 17"/>
          <p:cNvSpPr/>
          <p:nvPr/>
        </p:nvSpPr>
        <p:spPr>
          <a:xfrm>
            <a:off x="5004048" y="2097634"/>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7740352" y="2097634"/>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4016526"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1" name="矩形 20"/>
          <p:cNvSpPr/>
          <p:nvPr/>
        </p:nvSpPr>
        <p:spPr>
          <a:xfrm>
            <a:off x="6750665"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2" name="TextBox 20"/>
          <p:cNvSpPr txBox="1"/>
          <p:nvPr/>
        </p:nvSpPr>
        <p:spPr>
          <a:xfrm>
            <a:off x="892717" y="2829770"/>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
        <p:nvSpPr>
          <p:cNvPr id="23" name="TextBox 21"/>
          <p:cNvSpPr txBox="1"/>
          <p:nvPr/>
        </p:nvSpPr>
        <p:spPr>
          <a:xfrm>
            <a:off x="3598416" y="2824126"/>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
        <p:nvSpPr>
          <p:cNvPr id="24" name="TextBox 22"/>
          <p:cNvSpPr txBox="1"/>
          <p:nvPr/>
        </p:nvSpPr>
        <p:spPr>
          <a:xfrm>
            <a:off x="6332555" y="2831002"/>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40000">
                                          <p:cBhvr additive="base">
                                            <p:cTn id="1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bwMode="auto">
          <a:xfrm>
            <a:off x="5548468" y="2179850"/>
            <a:ext cx="1129509" cy="558411"/>
            <a:chOff x="7902901" y="3124000"/>
            <a:chExt cx="1129418" cy="558855"/>
          </a:xfrm>
        </p:grpSpPr>
        <p:cxnSp>
          <p:nvCxnSpPr>
            <p:cNvPr id="9"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2448036" y="1389859"/>
            <a:ext cx="1300163" cy="271463"/>
            <a:chOff x="3181205" y="2010025"/>
            <a:chExt cx="1299921" cy="271166"/>
          </a:xfrm>
        </p:grpSpPr>
        <p:cxnSp>
          <p:nvCxnSpPr>
            <p:cNvPr id="12"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2528500" y="3219820"/>
            <a:ext cx="960141" cy="833683"/>
            <a:chOff x="3243437" y="4210024"/>
            <a:chExt cx="960324" cy="834506"/>
          </a:xfrm>
        </p:grpSpPr>
        <p:cxnSp>
          <p:nvCxnSpPr>
            <p:cNvPr id="15"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64739" y="2721895"/>
            <a:ext cx="1871862" cy="325928"/>
            <a:chOff x="3279710" y="3713495"/>
            <a:chExt cx="1872464" cy="325928"/>
          </a:xfrm>
        </p:grpSpPr>
        <p:cxnSp>
          <p:nvCxnSpPr>
            <p:cNvPr id="18"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核心产品一</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矩形 17"/>
          <p:cNvSpPr>
            <a:spLocks noChangeArrowheads="1"/>
          </p:cNvSpPr>
          <p:nvPr/>
        </p:nvSpPr>
        <p:spPr bwMode="auto">
          <a:xfrm>
            <a:off x="467544" y="1583067"/>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核心产品二</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核心产品三</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在此录入上述图表的描述说明，在此录入图表的描述说明。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附属产品一</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矩形 17"/>
          <p:cNvSpPr>
            <a:spLocks noChangeArrowheads="1"/>
          </p:cNvSpPr>
          <p:nvPr/>
        </p:nvSpPr>
        <p:spPr bwMode="auto">
          <a:xfrm>
            <a:off x="6913328" y="1501237"/>
            <a:ext cx="1822450" cy="650939"/>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附属产品二</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矩形 17"/>
          <p:cNvSpPr>
            <a:spLocks noChangeArrowheads="1"/>
          </p:cNvSpPr>
          <p:nvPr/>
        </p:nvSpPr>
        <p:spPr bwMode="auto">
          <a:xfrm>
            <a:off x="6913328" y="2893317"/>
            <a:ext cx="1822450" cy="650939"/>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附属产品三</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矩形 17"/>
          <p:cNvSpPr>
            <a:spLocks noChangeArrowheads="1"/>
          </p:cNvSpPr>
          <p:nvPr/>
        </p:nvSpPr>
        <p:spPr bwMode="auto">
          <a:xfrm>
            <a:off x="6913328" y="4106258"/>
            <a:ext cx="1822450" cy="464735"/>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1"/>
          </a:solidFill>
          <a:ln w="9525">
            <a:noFill/>
            <a:round/>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3" name="组合 32"/>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椭圆 4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组合 44"/>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椭圆 4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8" name="组合 47"/>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50"/>
          <p:cNvSpPr/>
          <p:nvPr/>
        </p:nvSpPr>
        <p:spPr>
          <a:xfrm>
            <a:off x="3527201" y="2211710"/>
            <a:ext cx="449369" cy="449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椭圆 51"/>
          <p:cNvSpPr/>
          <p:nvPr/>
        </p:nvSpPr>
        <p:spPr>
          <a:xfrm>
            <a:off x="3310827" y="1756709"/>
            <a:ext cx="137599" cy="13759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5737761" y="2677796"/>
            <a:ext cx="307718" cy="30771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4" name="椭圆 53"/>
          <p:cNvSpPr/>
          <p:nvPr/>
        </p:nvSpPr>
        <p:spPr>
          <a:xfrm>
            <a:off x="4768423" y="2086525"/>
            <a:ext cx="269201" cy="269201"/>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椭圆 54"/>
          <p:cNvSpPr/>
          <p:nvPr/>
        </p:nvSpPr>
        <p:spPr>
          <a:xfrm>
            <a:off x="3629344" y="3651869"/>
            <a:ext cx="345339" cy="34533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椭圆 55"/>
          <p:cNvSpPr/>
          <p:nvPr/>
        </p:nvSpPr>
        <p:spPr>
          <a:xfrm>
            <a:off x="4696650" y="3097627"/>
            <a:ext cx="211067" cy="21106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7" name="椭圆 56"/>
          <p:cNvSpPr/>
          <p:nvPr/>
        </p:nvSpPr>
        <p:spPr>
          <a:xfrm>
            <a:off x="5560746" y="1602968"/>
            <a:ext cx="245925" cy="24592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p:nvPr/>
        </p:nvSpPr>
        <p:spPr>
          <a:xfrm>
            <a:off x="2375825" y="12713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椭圆 58"/>
          <p:cNvSpPr/>
          <p:nvPr/>
        </p:nvSpPr>
        <p:spPr>
          <a:xfrm>
            <a:off x="2368844" y="2587889"/>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0" name="椭圆 59"/>
          <p:cNvSpPr/>
          <p:nvPr/>
        </p:nvSpPr>
        <p:spPr>
          <a:xfrm>
            <a:off x="2367876" y="3924073"/>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6551558" y="1232764"/>
            <a:ext cx="258866" cy="25886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椭圆 61"/>
          <p:cNvSpPr/>
          <p:nvPr/>
        </p:nvSpPr>
        <p:spPr>
          <a:xfrm>
            <a:off x="6561198" y="25924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3" name="椭圆 62"/>
          <p:cNvSpPr/>
          <p:nvPr/>
        </p:nvSpPr>
        <p:spPr>
          <a:xfrm>
            <a:off x="6551558" y="3794637"/>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4" name="椭圆 63"/>
          <p:cNvSpPr/>
          <p:nvPr/>
        </p:nvSpPr>
        <p:spPr>
          <a:xfrm>
            <a:off x="5009057" y="2473329"/>
            <a:ext cx="98421" cy="98421"/>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2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500"/>
                                  </p:stCondLst>
                                  <p:childTnLst>
                                    <p:set>
                                      <p:cBhvr>
                                        <p:cTn id="21" dur="1" fill="hold">
                                          <p:stCondLst>
                                            <p:cond delay="0"/>
                                          </p:stCondLst>
                                        </p:cTn>
                                        <p:tgtEl>
                                          <p:spTgt spid="42"/>
                                        </p:tgtEl>
                                        <p:attrNameLst>
                                          <p:attrName>style.visibility</p:attrName>
                                        </p:attrNameLst>
                                      </p:cBhvr>
                                      <p:to>
                                        <p:strVal val="visible"/>
                                      </p:to>
                                    </p:set>
                                    <p:anim calcmode="lin" valueType="num">
                                      <p:cBhvr>
                                        <p:cTn id="22" dur="300" fill="hold"/>
                                        <p:tgtEl>
                                          <p:spTgt spid="42"/>
                                        </p:tgtEl>
                                        <p:attrNameLst>
                                          <p:attrName>ppt_w</p:attrName>
                                        </p:attrNameLst>
                                      </p:cBhvr>
                                      <p:tavLst>
                                        <p:tav tm="0">
                                          <p:val>
                                            <p:fltVal val="0"/>
                                          </p:val>
                                        </p:tav>
                                        <p:tav tm="100000">
                                          <p:val>
                                            <p:strVal val="#ppt_w"/>
                                          </p:val>
                                        </p:tav>
                                      </p:tavLst>
                                    </p:anim>
                                    <p:anim calcmode="lin" valueType="num">
                                      <p:cBhvr>
                                        <p:cTn id="23" dur="300" fill="hold"/>
                                        <p:tgtEl>
                                          <p:spTgt spid="42"/>
                                        </p:tgtEl>
                                        <p:attrNameLst>
                                          <p:attrName>ppt_h</p:attrName>
                                        </p:attrNameLst>
                                      </p:cBhvr>
                                      <p:tavLst>
                                        <p:tav tm="0">
                                          <p:val>
                                            <p:fltVal val="0"/>
                                          </p:val>
                                        </p:tav>
                                        <p:tav tm="100000">
                                          <p:val>
                                            <p:strVal val="#ppt_h"/>
                                          </p:val>
                                        </p:tav>
                                      </p:tavLst>
                                    </p:anim>
                                    <p:animEffect transition="in" filter="fade">
                                      <p:cBhvr>
                                        <p:cTn id="24" dur="300"/>
                                        <p:tgtEl>
                                          <p:spTgt spid="42"/>
                                        </p:tgtEl>
                                      </p:cBhvr>
                                    </p:animEffect>
                                  </p:childTnLst>
                                </p:cTn>
                              </p:par>
                              <p:par>
                                <p:cTn id="25" presetID="53" presetClass="entr" presetSubtype="16" fill="hold" nodeType="withEffect">
                                  <p:stCondLst>
                                    <p:cond delay="7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nodeType="withEffect">
                                  <p:stCondLst>
                                    <p:cond delay="6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200"/>
                                  </p:stCondLst>
                                  <p:childTnLst>
                                    <p:set>
                                      <p:cBhvr>
                                        <p:cTn id="36" dur="1" fill="hold">
                                          <p:stCondLst>
                                            <p:cond delay="0"/>
                                          </p:stCondLst>
                                        </p:cTn>
                                        <p:tgtEl>
                                          <p:spTgt spid="45"/>
                                        </p:tgtEl>
                                        <p:attrNameLst>
                                          <p:attrName>style.visibility</p:attrName>
                                        </p:attrNameLst>
                                      </p:cBhvr>
                                      <p:to>
                                        <p:strVal val="visible"/>
                                      </p:to>
                                    </p:set>
                                    <p:anim calcmode="lin" valueType="num">
                                      <p:cBhvr>
                                        <p:cTn id="37" dur="800" fill="hold"/>
                                        <p:tgtEl>
                                          <p:spTgt spid="45"/>
                                        </p:tgtEl>
                                        <p:attrNameLst>
                                          <p:attrName>ppt_w</p:attrName>
                                        </p:attrNameLst>
                                      </p:cBhvr>
                                      <p:tavLst>
                                        <p:tav tm="0">
                                          <p:val>
                                            <p:fltVal val="0"/>
                                          </p:val>
                                        </p:tav>
                                        <p:tav tm="100000">
                                          <p:val>
                                            <p:strVal val="#ppt_w"/>
                                          </p:val>
                                        </p:tav>
                                      </p:tavLst>
                                    </p:anim>
                                    <p:anim calcmode="lin" valueType="num">
                                      <p:cBhvr>
                                        <p:cTn id="38" dur="800" fill="hold"/>
                                        <p:tgtEl>
                                          <p:spTgt spid="45"/>
                                        </p:tgtEl>
                                        <p:attrNameLst>
                                          <p:attrName>ppt_h</p:attrName>
                                        </p:attrNameLst>
                                      </p:cBhvr>
                                      <p:tavLst>
                                        <p:tav tm="0">
                                          <p:val>
                                            <p:fltVal val="0"/>
                                          </p:val>
                                        </p:tav>
                                        <p:tav tm="100000">
                                          <p:val>
                                            <p:strVal val="#ppt_h"/>
                                          </p:val>
                                        </p:tav>
                                      </p:tavLst>
                                    </p:anim>
                                    <p:animEffect transition="in" filter="fade">
                                      <p:cBhvr>
                                        <p:cTn id="39" dur="800"/>
                                        <p:tgtEl>
                                          <p:spTgt spid="45"/>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52"/>
                                        </p:tgtEl>
                                        <p:attrNameLst>
                                          <p:attrName>style.visibility</p:attrName>
                                        </p:attrNameLst>
                                      </p:cBhvr>
                                      <p:to>
                                        <p:strVal val="visible"/>
                                      </p:to>
                                    </p:set>
                                    <p:anim calcmode="lin" valueType="num">
                                      <p:cBhvr>
                                        <p:cTn id="47" dur="300" fill="hold"/>
                                        <p:tgtEl>
                                          <p:spTgt spid="52"/>
                                        </p:tgtEl>
                                        <p:attrNameLst>
                                          <p:attrName>ppt_w</p:attrName>
                                        </p:attrNameLst>
                                      </p:cBhvr>
                                      <p:tavLst>
                                        <p:tav tm="0">
                                          <p:val>
                                            <p:fltVal val="0"/>
                                          </p:val>
                                        </p:tav>
                                        <p:tav tm="100000">
                                          <p:val>
                                            <p:strVal val="#ppt_w"/>
                                          </p:val>
                                        </p:tav>
                                      </p:tavLst>
                                    </p:anim>
                                    <p:anim calcmode="lin" valueType="num">
                                      <p:cBhvr>
                                        <p:cTn id="48" dur="300" fill="hold"/>
                                        <p:tgtEl>
                                          <p:spTgt spid="52"/>
                                        </p:tgtEl>
                                        <p:attrNameLst>
                                          <p:attrName>ppt_h</p:attrName>
                                        </p:attrNameLst>
                                      </p:cBhvr>
                                      <p:tavLst>
                                        <p:tav tm="0">
                                          <p:val>
                                            <p:fltVal val="0"/>
                                          </p:val>
                                        </p:tav>
                                        <p:tav tm="100000">
                                          <p:val>
                                            <p:strVal val="#ppt_h"/>
                                          </p:val>
                                        </p:tav>
                                      </p:tavLst>
                                    </p:anim>
                                    <p:animEffect transition="in" filter="fade">
                                      <p:cBhvr>
                                        <p:cTn id="49" dur="300"/>
                                        <p:tgtEl>
                                          <p:spTgt spid="52"/>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53"/>
                                        </p:tgtEl>
                                        <p:attrNameLst>
                                          <p:attrName>style.visibility</p:attrName>
                                        </p:attrNameLst>
                                      </p:cBhvr>
                                      <p:to>
                                        <p:strVal val="visible"/>
                                      </p:to>
                                    </p:set>
                                    <p:anim calcmode="lin" valueType="num">
                                      <p:cBhvr>
                                        <p:cTn id="52" dur="600" fill="hold"/>
                                        <p:tgtEl>
                                          <p:spTgt spid="53"/>
                                        </p:tgtEl>
                                        <p:attrNameLst>
                                          <p:attrName>ppt_w</p:attrName>
                                        </p:attrNameLst>
                                      </p:cBhvr>
                                      <p:tavLst>
                                        <p:tav tm="0">
                                          <p:val>
                                            <p:fltVal val="0"/>
                                          </p:val>
                                        </p:tav>
                                        <p:tav tm="100000">
                                          <p:val>
                                            <p:strVal val="#ppt_w"/>
                                          </p:val>
                                        </p:tav>
                                      </p:tavLst>
                                    </p:anim>
                                    <p:anim calcmode="lin" valueType="num">
                                      <p:cBhvr>
                                        <p:cTn id="53" dur="600" fill="hold"/>
                                        <p:tgtEl>
                                          <p:spTgt spid="53"/>
                                        </p:tgtEl>
                                        <p:attrNameLst>
                                          <p:attrName>ppt_h</p:attrName>
                                        </p:attrNameLst>
                                      </p:cBhvr>
                                      <p:tavLst>
                                        <p:tav tm="0">
                                          <p:val>
                                            <p:fltVal val="0"/>
                                          </p:val>
                                        </p:tav>
                                        <p:tav tm="100000">
                                          <p:val>
                                            <p:strVal val="#ppt_h"/>
                                          </p:val>
                                        </p:tav>
                                      </p:tavLst>
                                    </p:anim>
                                    <p:animEffect transition="in" filter="fade">
                                      <p:cBhvr>
                                        <p:cTn id="54" dur="600"/>
                                        <p:tgtEl>
                                          <p:spTgt spid="53"/>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800" fill="hold"/>
                                        <p:tgtEl>
                                          <p:spTgt spid="55"/>
                                        </p:tgtEl>
                                        <p:attrNameLst>
                                          <p:attrName>ppt_w</p:attrName>
                                        </p:attrNameLst>
                                      </p:cBhvr>
                                      <p:tavLst>
                                        <p:tav tm="0">
                                          <p:val>
                                            <p:fltVal val="0"/>
                                          </p:val>
                                        </p:tav>
                                        <p:tav tm="100000">
                                          <p:val>
                                            <p:strVal val="#ppt_w"/>
                                          </p:val>
                                        </p:tav>
                                      </p:tavLst>
                                    </p:anim>
                                    <p:anim calcmode="lin" valueType="num">
                                      <p:cBhvr>
                                        <p:cTn id="63" dur="800" fill="hold"/>
                                        <p:tgtEl>
                                          <p:spTgt spid="55"/>
                                        </p:tgtEl>
                                        <p:attrNameLst>
                                          <p:attrName>ppt_h</p:attrName>
                                        </p:attrNameLst>
                                      </p:cBhvr>
                                      <p:tavLst>
                                        <p:tav tm="0">
                                          <p:val>
                                            <p:fltVal val="0"/>
                                          </p:val>
                                        </p:tav>
                                        <p:tav tm="100000">
                                          <p:val>
                                            <p:strVal val="#ppt_h"/>
                                          </p:val>
                                        </p:tav>
                                      </p:tavLst>
                                    </p:anim>
                                    <p:animEffect transition="in" filter="fade">
                                      <p:cBhvr>
                                        <p:cTn id="64" dur="800"/>
                                        <p:tgtEl>
                                          <p:spTgt spid="55"/>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58"/>
                                        </p:tgtEl>
                                        <p:attrNameLst>
                                          <p:attrName>style.visibility</p:attrName>
                                        </p:attrNameLst>
                                      </p:cBhvr>
                                      <p:to>
                                        <p:strVal val="visible"/>
                                      </p:to>
                                    </p:set>
                                    <p:anim calcmode="lin" valueType="num">
                                      <p:cBhvr>
                                        <p:cTn id="77" dur="300" fill="hold"/>
                                        <p:tgtEl>
                                          <p:spTgt spid="58"/>
                                        </p:tgtEl>
                                        <p:attrNameLst>
                                          <p:attrName>ppt_w</p:attrName>
                                        </p:attrNameLst>
                                      </p:cBhvr>
                                      <p:tavLst>
                                        <p:tav tm="0">
                                          <p:val>
                                            <p:fltVal val="0"/>
                                          </p:val>
                                        </p:tav>
                                        <p:tav tm="100000">
                                          <p:val>
                                            <p:strVal val="#ppt_w"/>
                                          </p:val>
                                        </p:tav>
                                      </p:tavLst>
                                    </p:anim>
                                    <p:anim calcmode="lin" valueType="num">
                                      <p:cBhvr>
                                        <p:cTn id="78" dur="300" fill="hold"/>
                                        <p:tgtEl>
                                          <p:spTgt spid="58"/>
                                        </p:tgtEl>
                                        <p:attrNameLst>
                                          <p:attrName>ppt_h</p:attrName>
                                        </p:attrNameLst>
                                      </p:cBhvr>
                                      <p:tavLst>
                                        <p:tav tm="0">
                                          <p:val>
                                            <p:fltVal val="0"/>
                                          </p:val>
                                        </p:tav>
                                        <p:tav tm="100000">
                                          <p:val>
                                            <p:strVal val="#ppt_h"/>
                                          </p:val>
                                        </p:tav>
                                      </p:tavLst>
                                    </p:anim>
                                    <p:animEffect transition="in" filter="fade">
                                      <p:cBhvr>
                                        <p:cTn id="79" dur="300"/>
                                        <p:tgtEl>
                                          <p:spTgt spid="58"/>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61"/>
                                        </p:tgtEl>
                                        <p:attrNameLst>
                                          <p:attrName>style.visibility</p:attrName>
                                        </p:attrNameLst>
                                      </p:cBhvr>
                                      <p:to>
                                        <p:strVal val="visible"/>
                                      </p:to>
                                    </p:set>
                                    <p:anim calcmode="lin" valueType="num">
                                      <p:cBhvr>
                                        <p:cTn id="92" dur="800" fill="hold"/>
                                        <p:tgtEl>
                                          <p:spTgt spid="61"/>
                                        </p:tgtEl>
                                        <p:attrNameLst>
                                          <p:attrName>ppt_w</p:attrName>
                                        </p:attrNameLst>
                                      </p:cBhvr>
                                      <p:tavLst>
                                        <p:tav tm="0">
                                          <p:val>
                                            <p:fltVal val="0"/>
                                          </p:val>
                                        </p:tav>
                                        <p:tav tm="100000">
                                          <p:val>
                                            <p:strVal val="#ppt_w"/>
                                          </p:val>
                                        </p:tav>
                                      </p:tavLst>
                                    </p:anim>
                                    <p:anim calcmode="lin" valueType="num">
                                      <p:cBhvr>
                                        <p:cTn id="93" dur="800" fill="hold"/>
                                        <p:tgtEl>
                                          <p:spTgt spid="61"/>
                                        </p:tgtEl>
                                        <p:attrNameLst>
                                          <p:attrName>ppt_h</p:attrName>
                                        </p:attrNameLst>
                                      </p:cBhvr>
                                      <p:tavLst>
                                        <p:tav tm="0">
                                          <p:val>
                                            <p:fltVal val="0"/>
                                          </p:val>
                                        </p:tav>
                                        <p:tav tm="100000">
                                          <p:val>
                                            <p:strVal val="#ppt_h"/>
                                          </p:val>
                                        </p:tav>
                                      </p:tavLst>
                                    </p:anim>
                                    <p:animEffect transition="in" filter="fade">
                                      <p:cBhvr>
                                        <p:cTn id="94" dur="800"/>
                                        <p:tgtEl>
                                          <p:spTgt spid="61"/>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62"/>
                                        </p:tgtEl>
                                        <p:attrNameLst>
                                          <p:attrName>style.visibility</p:attrName>
                                        </p:attrNameLst>
                                      </p:cBhvr>
                                      <p:to>
                                        <p:strVal val="visible"/>
                                      </p:to>
                                    </p:set>
                                    <p:anim calcmode="lin" valueType="num">
                                      <p:cBhvr>
                                        <p:cTn id="97" dur="500" fill="hold"/>
                                        <p:tgtEl>
                                          <p:spTgt spid="62"/>
                                        </p:tgtEl>
                                        <p:attrNameLst>
                                          <p:attrName>ppt_w</p:attrName>
                                        </p:attrNameLst>
                                      </p:cBhvr>
                                      <p:tavLst>
                                        <p:tav tm="0">
                                          <p:val>
                                            <p:fltVal val="0"/>
                                          </p:val>
                                        </p:tav>
                                        <p:tav tm="100000">
                                          <p:val>
                                            <p:strVal val="#ppt_w"/>
                                          </p:val>
                                        </p:tav>
                                      </p:tavLst>
                                    </p:anim>
                                    <p:anim calcmode="lin" valueType="num">
                                      <p:cBhvr>
                                        <p:cTn id="98" dur="500" fill="hold"/>
                                        <p:tgtEl>
                                          <p:spTgt spid="62"/>
                                        </p:tgtEl>
                                        <p:attrNameLst>
                                          <p:attrName>ppt_h</p:attrName>
                                        </p:attrNameLst>
                                      </p:cBhvr>
                                      <p:tavLst>
                                        <p:tav tm="0">
                                          <p:val>
                                            <p:fltVal val="0"/>
                                          </p:val>
                                        </p:tav>
                                        <p:tav tm="100000">
                                          <p:val>
                                            <p:strVal val="#ppt_h"/>
                                          </p:val>
                                        </p:tav>
                                      </p:tavLst>
                                    </p:anim>
                                    <p:animEffect transition="in" filter="fade">
                                      <p:cBhvr>
                                        <p:cTn id="99" dur="500"/>
                                        <p:tgtEl>
                                          <p:spTgt spid="62"/>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500" fill="hold"/>
                                        <p:tgtEl>
                                          <p:spTgt spid="63"/>
                                        </p:tgtEl>
                                        <p:attrNameLst>
                                          <p:attrName>ppt_w</p:attrName>
                                        </p:attrNameLst>
                                      </p:cBhvr>
                                      <p:tavLst>
                                        <p:tav tm="0">
                                          <p:val>
                                            <p:fltVal val="0"/>
                                          </p:val>
                                        </p:tav>
                                        <p:tav tm="100000">
                                          <p:val>
                                            <p:strVal val="#ppt_w"/>
                                          </p:val>
                                        </p:tav>
                                      </p:tavLst>
                                    </p:anim>
                                    <p:anim calcmode="lin" valueType="num">
                                      <p:cBhvr>
                                        <p:cTn id="103" dur="500" fill="hold"/>
                                        <p:tgtEl>
                                          <p:spTgt spid="63"/>
                                        </p:tgtEl>
                                        <p:attrNameLst>
                                          <p:attrName>ppt_h</p:attrName>
                                        </p:attrNameLst>
                                      </p:cBhvr>
                                      <p:tavLst>
                                        <p:tav tm="0">
                                          <p:val>
                                            <p:fltVal val="0"/>
                                          </p:val>
                                        </p:tav>
                                        <p:tav tm="100000">
                                          <p:val>
                                            <p:strVal val="#ppt_h"/>
                                          </p:val>
                                        </p:tav>
                                      </p:tavLst>
                                    </p:anim>
                                    <p:animEffect transition="in" filter="fade">
                                      <p:cBhvr>
                                        <p:cTn id="104" dur="500"/>
                                        <p:tgtEl>
                                          <p:spTgt spid="63"/>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64"/>
                                        </p:tgtEl>
                                        <p:attrNameLst>
                                          <p:attrName>style.visibility</p:attrName>
                                        </p:attrNameLst>
                                      </p:cBhvr>
                                      <p:to>
                                        <p:strVal val="visible"/>
                                      </p:to>
                                    </p:set>
                                    <p:anim calcmode="lin" valueType="num">
                                      <p:cBhvr>
                                        <p:cTn id="107" dur="500" fill="hold"/>
                                        <p:tgtEl>
                                          <p:spTgt spid="64"/>
                                        </p:tgtEl>
                                        <p:attrNameLst>
                                          <p:attrName>ppt_w</p:attrName>
                                        </p:attrNameLst>
                                      </p:cBhvr>
                                      <p:tavLst>
                                        <p:tav tm="0">
                                          <p:val>
                                            <p:fltVal val="0"/>
                                          </p:val>
                                        </p:tav>
                                        <p:tav tm="100000">
                                          <p:val>
                                            <p:strVal val="#ppt_w"/>
                                          </p:val>
                                        </p:tav>
                                      </p:tavLst>
                                    </p:anim>
                                    <p:anim calcmode="lin" valueType="num">
                                      <p:cBhvr>
                                        <p:cTn id="108" dur="500" fill="hold"/>
                                        <p:tgtEl>
                                          <p:spTgt spid="64"/>
                                        </p:tgtEl>
                                        <p:attrNameLst>
                                          <p:attrName>ppt_h</p:attrName>
                                        </p:attrNameLst>
                                      </p:cBhvr>
                                      <p:tavLst>
                                        <p:tav tm="0">
                                          <p:val>
                                            <p:fltVal val="0"/>
                                          </p:val>
                                        </p:tav>
                                        <p:tav tm="100000">
                                          <p:val>
                                            <p:strVal val="#ppt_h"/>
                                          </p:val>
                                        </p:tav>
                                      </p:tavLst>
                                    </p:anim>
                                    <p:animEffect transition="in" filter="fade">
                                      <p:cBhvr>
                                        <p:cTn id="109" dur="500"/>
                                        <p:tgtEl>
                                          <p:spTgt spid="64"/>
                                        </p:tgtEl>
                                      </p:cBhvr>
                                    </p:animEffect>
                                  </p:childTnLst>
                                </p:cTn>
                              </p:par>
                            </p:childTnLst>
                          </p:cTn>
                        </p:par>
                        <p:par>
                          <p:cTn id="110" fill="hold">
                            <p:stCondLst>
                              <p:cond delay="1000"/>
                            </p:stCondLst>
                            <p:childTnLst>
                              <p:par>
                                <p:cTn id="111" presetID="22" presetClass="entr" presetSubtype="2" fill="hold"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right)">
                                      <p:cBhvr>
                                        <p:cTn id="113" dur="500"/>
                                        <p:tgtEl>
                                          <p:spTgt spid="11"/>
                                        </p:tgtEl>
                                      </p:cBhvr>
                                    </p:animEffect>
                                  </p:childTnLst>
                                </p:cTn>
                              </p:par>
                            </p:childTnLst>
                          </p:cTn>
                        </p:par>
                        <p:par>
                          <p:cTn id="114" fill="hold">
                            <p:stCondLst>
                              <p:cond delay="1500"/>
                            </p:stCondLst>
                            <p:childTnLst>
                              <p:par>
                                <p:cTn id="115" presetID="22" presetClass="entr" presetSubtype="2"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wipe(right)">
                                      <p:cBhvr>
                                        <p:cTn id="117" dur="500"/>
                                        <p:tgtEl>
                                          <p:spTgt spid="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right)">
                                      <p:cBhvr>
                                        <p:cTn id="120" dur="500"/>
                                        <p:tgtEl>
                                          <p:spTgt spid="21"/>
                                        </p:tgtEl>
                                      </p:cBhvr>
                                    </p:animEffect>
                                  </p:childTnLst>
                                </p:cTn>
                              </p:par>
                            </p:childTnLst>
                          </p:cTn>
                        </p:par>
                        <p:par>
                          <p:cTn id="121" fill="hold">
                            <p:stCondLst>
                              <p:cond delay="2000"/>
                            </p:stCondLst>
                            <p:childTnLst>
                              <p:par>
                                <p:cTn id="122" presetID="22" presetClass="entr" presetSubtype="2" fill="hold"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wipe(right)">
                                      <p:cBhvr>
                                        <p:cTn id="124" dur="500"/>
                                        <p:tgtEl>
                                          <p:spTgt spid="17"/>
                                        </p:tgtEl>
                                      </p:cBhvr>
                                    </p:animEffect>
                                  </p:childTnLst>
                                </p:cTn>
                              </p:par>
                            </p:childTnLst>
                          </p:cTn>
                        </p:par>
                        <p:par>
                          <p:cTn id="125" fill="hold">
                            <p:stCondLst>
                              <p:cond delay="2500"/>
                            </p:stCondLst>
                            <p:childTnLst>
                              <p:par>
                                <p:cTn id="126" presetID="22" presetClass="entr" presetSubtype="2"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righ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wipe(right)">
                                      <p:cBhvr>
                                        <p:cTn id="131" dur="500"/>
                                        <p:tgtEl>
                                          <p:spTgt spid="23"/>
                                        </p:tgtEl>
                                      </p:cBhvr>
                                    </p:animEffect>
                                  </p:childTnLst>
                                </p:cTn>
                              </p:par>
                            </p:childTnLst>
                          </p:cTn>
                        </p:par>
                        <p:par>
                          <p:cTn id="132" fill="hold">
                            <p:stCondLst>
                              <p:cond delay="3000"/>
                            </p:stCondLst>
                            <p:childTnLst>
                              <p:par>
                                <p:cTn id="133" presetID="22" presetClass="entr" presetSubtype="2" fill="hold" nodeType="after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right)">
                                      <p:cBhvr>
                                        <p:cTn id="135" dur="500"/>
                                        <p:tgtEl>
                                          <p:spTgt spid="14"/>
                                        </p:tgtEl>
                                      </p:cBhvr>
                                    </p:animEffect>
                                  </p:childTnLst>
                                </p:cTn>
                              </p:par>
                            </p:childTnLst>
                          </p:cTn>
                        </p:par>
                        <p:par>
                          <p:cTn id="136" fill="hold">
                            <p:stCondLst>
                              <p:cond delay="3500"/>
                            </p:stCondLst>
                            <p:childTnLst>
                              <p:par>
                                <p:cTn id="137" presetID="22" presetClass="entr" presetSubtype="2" fill="hold" grpId="0"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wipe(right)">
                                      <p:cBhvr>
                                        <p:cTn id="139" dur="500"/>
                                        <p:tgtEl>
                                          <p:spTgt spid="24"/>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wipe(right)">
                                      <p:cBhvr>
                                        <p:cTn id="142" dur="500"/>
                                        <p:tgtEl>
                                          <p:spTgt spid="25"/>
                                        </p:tgtEl>
                                      </p:cBhvr>
                                    </p:animEffect>
                                  </p:childTnLst>
                                </p:cTn>
                              </p:par>
                            </p:childTnLst>
                          </p:cTn>
                        </p:par>
                        <p:par>
                          <p:cTn id="143" fill="hold">
                            <p:stCondLst>
                              <p:cond delay="4000"/>
                            </p:stCondLst>
                            <p:childTnLst>
                              <p:par>
                                <p:cTn id="144" presetID="22" presetClass="entr" presetSubtype="8" fill="hold" nodeType="after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wipe(left)">
                                      <p:cBhvr>
                                        <p:cTn id="146" dur="500"/>
                                        <p:tgtEl>
                                          <p:spTgt spid="4"/>
                                        </p:tgtEl>
                                      </p:cBhvr>
                                    </p:animEffect>
                                  </p:childTnLst>
                                </p:cTn>
                              </p:par>
                            </p:childTnLst>
                          </p:cTn>
                        </p:par>
                        <p:par>
                          <p:cTn id="147" fill="hold">
                            <p:stCondLst>
                              <p:cond delay="4500"/>
                            </p:stCondLst>
                            <p:childTnLst>
                              <p:par>
                                <p:cTn id="148" presetID="22" presetClass="entr" presetSubtype="8" fill="hold" grpId="0" nodeType="after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wipe(left)">
                                      <p:cBhvr>
                                        <p:cTn id="150" dur="500"/>
                                        <p:tgtEl>
                                          <p:spTgt spid="26"/>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ipe(left)">
                                      <p:cBhvr>
                                        <p:cTn id="153" dur="500"/>
                                        <p:tgtEl>
                                          <p:spTgt spid="27"/>
                                        </p:tgtEl>
                                      </p:cBhvr>
                                    </p:animEffect>
                                  </p:childTnLst>
                                </p:cTn>
                              </p:par>
                            </p:childTnLst>
                          </p:cTn>
                        </p:par>
                        <p:par>
                          <p:cTn id="154" fill="hold">
                            <p:stCondLst>
                              <p:cond delay="5000"/>
                            </p:stCondLst>
                            <p:childTnLst>
                              <p:par>
                                <p:cTn id="155" presetID="22" presetClass="entr" presetSubtype="8" fill="hold" nodeType="after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wipe(left)">
                                      <p:cBhvr>
                                        <p:cTn id="157" dur="500"/>
                                        <p:tgtEl>
                                          <p:spTgt spid="8"/>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28"/>
                                        </p:tgtEl>
                                        <p:attrNameLst>
                                          <p:attrName>style.visibility</p:attrName>
                                        </p:attrNameLst>
                                      </p:cBhvr>
                                      <p:to>
                                        <p:strVal val="visible"/>
                                      </p:to>
                                    </p:set>
                                    <p:animEffect transition="in" filter="wipe(left)">
                                      <p:cBhvr>
                                        <p:cTn id="160" dur="500"/>
                                        <p:tgtEl>
                                          <p:spTgt spid="28"/>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29"/>
                                        </p:tgtEl>
                                        <p:attrNameLst>
                                          <p:attrName>style.visibility</p:attrName>
                                        </p:attrNameLst>
                                      </p:cBhvr>
                                      <p:to>
                                        <p:strVal val="visible"/>
                                      </p:to>
                                    </p:set>
                                    <p:animEffect transition="in" filter="wipe(left)">
                                      <p:cBhvr>
                                        <p:cTn id="163" dur="500"/>
                                        <p:tgtEl>
                                          <p:spTgt spid="29"/>
                                        </p:tgtEl>
                                      </p:cBhvr>
                                    </p:animEffect>
                                  </p:childTnLst>
                                </p:cTn>
                              </p:par>
                            </p:childTnLst>
                          </p:cTn>
                        </p:par>
                        <p:par>
                          <p:cTn id="164" fill="hold">
                            <p:stCondLst>
                              <p:cond delay="55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p:stCondLst>
                              <p:cond delay="6000"/>
                            </p:stCondLst>
                            <p:childTnLst>
                              <p:par>
                                <p:cTn id="169" presetID="22" presetClass="entr" presetSubtype="8" fill="hold" grpId="0" nodeType="after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wipe(left)">
                                      <p:cBhvr>
                                        <p:cTn id="171" dur="500"/>
                                        <p:tgtEl>
                                          <p:spTgt spid="30"/>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animEffect transition="in" filter="wipe(left)">
                                      <p:cBhvr>
                                        <p:cTn id="1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单击此处添加第三部分文字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7" name="椭圆 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3198401" y="3299758"/>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2" name="椭圆 1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椭圆 16"/>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3198401" y="232820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2" name="椭圆 21"/>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7" name="椭圆 2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32" name="椭圆 3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Group 34"/>
          <p:cNvGrpSpPr/>
          <p:nvPr/>
        </p:nvGrpSpPr>
        <p:grpSpPr>
          <a:xfrm>
            <a:off x="4197100" y="1185095"/>
            <a:ext cx="299494" cy="243706"/>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9"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阶段一</a:t>
            </a:r>
          </a:p>
        </p:txBody>
      </p:sp>
      <p:sp>
        <p:nvSpPr>
          <p:cNvPr id="40" name="文本框 13"/>
          <p:cNvSpPr txBox="1"/>
          <p:nvPr/>
        </p:nvSpPr>
        <p:spPr>
          <a:xfrm>
            <a:off x="5715795" y="1057926"/>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sp>
        <p:nvSpPr>
          <p:cNvPr id="41"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阶段二</a:t>
            </a:r>
          </a:p>
        </p:txBody>
      </p:sp>
      <p:sp>
        <p:nvSpPr>
          <p:cNvPr id="42" name="文本框 13"/>
          <p:cNvSpPr txBox="1"/>
          <p:nvPr/>
        </p:nvSpPr>
        <p:spPr>
          <a:xfrm>
            <a:off x="5715795" y="21153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sp>
        <p:nvSpPr>
          <p:cNvPr id="4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阶段三</a:t>
            </a:r>
          </a:p>
        </p:txBody>
      </p:sp>
      <p:sp>
        <p:nvSpPr>
          <p:cNvPr id="45" name="文本框 13"/>
          <p:cNvSpPr txBox="1"/>
          <p:nvPr/>
        </p:nvSpPr>
        <p:spPr>
          <a:xfrm>
            <a:off x="686593" y="2485481"/>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46" name="Group 20"/>
          <p:cNvGrpSpPr/>
          <p:nvPr/>
        </p:nvGrpSpPr>
        <p:grpSpPr>
          <a:xfrm>
            <a:off x="3418467" y="2587291"/>
            <a:ext cx="309413" cy="214312"/>
            <a:chOff x="7416800" y="1122363"/>
            <a:chExt cx="366713" cy="254000"/>
          </a:xfrm>
          <a:solidFill>
            <a:schemeClr val="bg1"/>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9"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阶段四</a:t>
            </a:r>
          </a:p>
        </p:txBody>
      </p:sp>
      <p:sp>
        <p:nvSpPr>
          <p:cNvPr id="50" name="文本框 13"/>
          <p:cNvSpPr txBox="1"/>
          <p:nvPr/>
        </p:nvSpPr>
        <p:spPr>
          <a:xfrm>
            <a:off x="5715795" y="30932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51" name="组合 50"/>
          <p:cNvGrpSpPr/>
          <p:nvPr/>
        </p:nvGrpSpPr>
        <p:grpSpPr>
          <a:xfrm>
            <a:off x="4952251" y="2999765"/>
            <a:ext cx="316718" cy="302754"/>
            <a:chOff x="3294063" y="754063"/>
            <a:chExt cx="5600701" cy="5353051"/>
          </a:xfrm>
          <a:solidFill>
            <a:schemeClr val="bg1"/>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3"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阶段五</a:t>
            </a:r>
          </a:p>
        </p:txBody>
      </p:sp>
      <p:sp>
        <p:nvSpPr>
          <p:cNvPr id="64" name="文本框 13"/>
          <p:cNvSpPr txBox="1"/>
          <p:nvPr/>
        </p:nvSpPr>
        <p:spPr>
          <a:xfrm>
            <a:off x="686593" y="3618956"/>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65" name="Group 23"/>
          <p:cNvGrpSpPr/>
          <p:nvPr/>
        </p:nvGrpSpPr>
        <p:grpSpPr>
          <a:xfrm>
            <a:off x="3477649" y="3563144"/>
            <a:ext cx="256945" cy="224003"/>
            <a:chOff x="7540014" y="4306907"/>
            <a:chExt cx="389342" cy="339426"/>
          </a:xfrm>
          <a:solidFill>
            <a:schemeClr val="bg1"/>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阶段六</a:t>
            </a:r>
          </a:p>
        </p:txBody>
      </p:sp>
      <p:sp>
        <p:nvSpPr>
          <p:cNvPr id="78" name="文本框 13"/>
          <p:cNvSpPr txBox="1"/>
          <p:nvPr/>
        </p:nvSpPr>
        <p:spPr>
          <a:xfrm>
            <a:off x="5715795" y="4174613"/>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79" name="Group 9"/>
          <p:cNvGrpSpPr/>
          <p:nvPr/>
        </p:nvGrpSpPr>
        <p:grpSpPr>
          <a:xfrm>
            <a:off x="4193937" y="4408421"/>
            <a:ext cx="288608" cy="214010"/>
            <a:chOff x="4572000" y="3414713"/>
            <a:chExt cx="374651" cy="277813"/>
          </a:xfrm>
          <a:solidFill>
            <a:schemeClr val="bg1"/>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8000">
                                          <p:cBhvr additive="base">
                                            <p:cTn id="11"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8000">
                                          <p:cBhvr additive="base">
                                            <p:cTn id="15"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8000">
                                          <p:cBhvr additive="base">
                                            <p:cTn id="19"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58000">
                                          <p:cBhvr additive="base">
                                            <p:cTn id="23"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14:bounceEnd="58000">
                                          <p:cBhvr additive="base">
                                            <p:cTn id="27"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8000">
                                          <p:cBhvr additive="base">
                                            <p:cTn id="31"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400" fill="hold"/>
                                            <p:tgtEl>
                                              <p:spTgt spid="5"/>
                                            </p:tgtEl>
                                            <p:attrNameLst>
                                              <p:attrName>ppt_x</p:attrName>
                                            </p:attrNameLst>
                                          </p:cBhvr>
                                          <p:tavLst>
                                            <p:tav tm="0">
                                              <p:val>
                                                <p:strVal val="0-#ppt_w/2"/>
                                              </p:val>
                                            </p:tav>
                                            <p:tav tm="100000">
                                              <p:val>
                                                <p:strVal val="#ppt_x"/>
                                              </p:val>
                                            </p:tav>
                                          </p:tavLst>
                                        </p:anim>
                                        <p:anim calcmode="lin" valueType="num">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400" fill="hold"/>
                                            <p:tgtEl>
                                              <p:spTgt spid="10"/>
                                            </p:tgtEl>
                                            <p:attrNameLst>
                                              <p:attrName>ppt_x</p:attrName>
                                            </p:attrNameLst>
                                          </p:cBhvr>
                                          <p:tavLst>
                                            <p:tav tm="0">
                                              <p:val>
                                                <p:strVal val="1+#ppt_w/2"/>
                                              </p:val>
                                            </p:tav>
                                            <p:tav tm="100000">
                                              <p:val>
                                                <p:strVal val="#ppt_x"/>
                                              </p:val>
                                            </p:tav>
                                          </p:tavLst>
                                        </p:anim>
                                        <p:anim calcmode="lin" valueType="num">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400" fill="hold"/>
                                            <p:tgtEl>
                                              <p:spTgt spid="20"/>
                                            </p:tgtEl>
                                            <p:attrNameLst>
                                              <p:attrName>ppt_x</p:attrName>
                                            </p:attrNameLst>
                                          </p:cBhvr>
                                          <p:tavLst>
                                            <p:tav tm="0">
                                              <p:val>
                                                <p:strVal val="1+#ppt_w/2"/>
                                              </p:val>
                                            </p:tav>
                                            <p:tav tm="100000">
                                              <p:val>
                                                <p:strVal val="#ppt_x"/>
                                              </p:val>
                                            </p:tav>
                                          </p:tavLst>
                                        </p:anim>
                                        <p:anim calcmode="lin" valueType="num">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400" fill="hold"/>
                                            <p:tgtEl>
                                              <p:spTgt spid="25"/>
                                            </p:tgtEl>
                                            <p:attrNameLst>
                                              <p:attrName>ppt_x</p:attrName>
                                            </p:attrNameLst>
                                          </p:cBhvr>
                                          <p:tavLst>
                                            <p:tav tm="0">
                                              <p:val>
                                                <p:strVal val="0-#ppt_w/2"/>
                                              </p:val>
                                            </p:tav>
                                            <p:tav tm="100000">
                                              <p:val>
                                                <p:strVal val="#ppt_x"/>
                                              </p:val>
                                            </p:tav>
                                          </p:tavLst>
                                        </p:anim>
                                        <p:anim calcmode="lin" valueType="num">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400" fill="hold"/>
                                            <p:tgtEl>
                                              <p:spTgt spid="30"/>
                                            </p:tgtEl>
                                            <p:attrNameLst>
                                              <p:attrName>ppt_x</p:attrName>
                                            </p:attrNameLst>
                                          </p:cBhvr>
                                          <p:tavLst>
                                            <p:tav tm="0">
                                              <p:val>
                                                <p:strVal val="1+#ppt_w/2"/>
                                              </p:val>
                                            </p:tav>
                                            <p:tav tm="100000">
                                              <p:val>
                                                <p:strVal val="#ppt_x"/>
                                              </p:val>
                                            </p:tav>
                                          </p:tavLst>
                                        </p:anim>
                                        <p:anim calcmode="lin" valueType="num">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400" fill="hold"/>
                                            <p:tgtEl>
                                              <p:spTgt spid="15"/>
                                            </p:tgtEl>
                                            <p:attrNameLst>
                                              <p:attrName>ppt_x</p:attrName>
                                            </p:attrNameLst>
                                          </p:cBhvr>
                                          <p:tavLst>
                                            <p:tav tm="0">
                                              <p:val>
                                                <p:strVal val="0-#ppt_w/2"/>
                                              </p:val>
                                            </p:tav>
                                            <p:tav tm="100000">
                                              <p:val>
                                                <p:strVal val="#ppt_x"/>
                                              </p:val>
                                            </p:tav>
                                          </p:tavLst>
                                        </p:anim>
                                        <p:anim calcmode="lin" valueType="num">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797960" y="1545103"/>
            <a:ext cx="1860245" cy="339072"/>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391110" y="1533052"/>
            <a:ext cx="1860245" cy="339072"/>
          </a:xfrm>
          <a:prstGeom prst="roundRect">
            <a:avLst/>
          </a:prstGeom>
          <a:solidFill>
            <a:schemeClr val="accent2"/>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p:nvPr/>
        </p:nvSpPr>
        <p:spPr bwMode="auto">
          <a:xfrm>
            <a:off x="4172463" y="2479215"/>
            <a:ext cx="819114" cy="819351"/>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TextBox 26"/>
          <p:cNvSpPr txBox="1"/>
          <p:nvPr/>
        </p:nvSpPr>
        <p:spPr>
          <a:xfrm>
            <a:off x="1746515" y="1536364"/>
            <a:ext cx="1922318" cy="338552"/>
          </a:xfrm>
          <a:prstGeom prst="rect">
            <a:avLst/>
          </a:prstGeom>
          <a:noFill/>
        </p:spPr>
        <p:txBody>
          <a:bodyPr wrap="non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2018</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年上半年情况</a:t>
            </a:r>
          </a:p>
        </p:txBody>
      </p:sp>
      <p:sp>
        <p:nvSpPr>
          <p:cNvPr id="10" name="TextBox 27"/>
          <p:cNvSpPr txBox="1"/>
          <p:nvPr/>
        </p:nvSpPr>
        <p:spPr>
          <a:xfrm>
            <a:off x="5392020" y="1536364"/>
            <a:ext cx="1922317" cy="338552"/>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2018</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年上半年情况</a:t>
            </a:r>
          </a:p>
        </p:txBody>
      </p:sp>
      <p:sp>
        <p:nvSpPr>
          <p:cNvPr id="11" name="TextBox 28"/>
          <p:cNvSpPr txBox="1"/>
          <p:nvPr/>
        </p:nvSpPr>
        <p:spPr>
          <a:xfrm>
            <a:off x="1010712" y="1964303"/>
            <a:ext cx="2728459" cy="600162"/>
          </a:xfrm>
          <a:prstGeom prst="rect">
            <a:avLst/>
          </a:prstGeom>
          <a:noFill/>
        </p:spPr>
        <p:txBody>
          <a:bodyPr wrap="squar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这里输入简要文字说明这里输入简要文字说明这里输入简要文字说明</a:t>
            </a:r>
          </a:p>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a:t>
            </a:r>
          </a:p>
        </p:txBody>
      </p:sp>
      <p:sp>
        <p:nvSpPr>
          <p:cNvPr id="12" name="TextBox 29"/>
          <p:cNvSpPr txBox="1"/>
          <p:nvPr/>
        </p:nvSpPr>
        <p:spPr>
          <a:xfrm>
            <a:off x="5294837" y="1964303"/>
            <a:ext cx="2728459" cy="600162"/>
          </a:xfrm>
          <a:prstGeom prst="rect">
            <a:avLst/>
          </a:prstGeom>
          <a:noFill/>
        </p:spPr>
        <p:txBody>
          <a:bodyPr wrap="squar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这里输入简要文字说明这里输入简要文字说明这里输入简要文字说明</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a:t>
            </a:r>
          </a:p>
        </p:txBody>
      </p:sp>
      <p:sp>
        <p:nvSpPr>
          <p:cNvPr id="13" name="矩形 12"/>
          <p:cNvSpPr/>
          <p:nvPr/>
        </p:nvSpPr>
        <p:spPr bwMode="auto">
          <a:xfrm>
            <a:off x="2018365" y="2888890"/>
            <a:ext cx="1612294"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60%</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bwMode="auto">
          <a:xfrm>
            <a:off x="1363008" y="3222347"/>
            <a:ext cx="2264651"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555</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5" name="矩形 14"/>
          <p:cNvSpPr/>
          <p:nvPr/>
        </p:nvSpPr>
        <p:spPr bwMode="auto">
          <a:xfrm>
            <a:off x="1687032" y="3593912"/>
            <a:ext cx="1940630"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6" name="矩形 15"/>
          <p:cNvSpPr/>
          <p:nvPr/>
        </p:nvSpPr>
        <p:spPr bwMode="auto">
          <a:xfrm>
            <a:off x="2065057" y="3963916"/>
            <a:ext cx="1562604"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您的文字</a:t>
            </a:r>
          </a:p>
        </p:txBody>
      </p:sp>
      <p:sp>
        <p:nvSpPr>
          <p:cNvPr id="17" name="矩形 16"/>
          <p:cNvSpPr/>
          <p:nvPr/>
        </p:nvSpPr>
        <p:spPr bwMode="auto">
          <a:xfrm>
            <a:off x="5497171" y="2888890"/>
            <a:ext cx="1752237"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80%</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bwMode="auto">
          <a:xfrm>
            <a:off x="5506204" y="3222347"/>
            <a:ext cx="2614276"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9" name="矩形 18"/>
          <p:cNvSpPr/>
          <p:nvPr/>
        </p:nvSpPr>
        <p:spPr bwMode="auto">
          <a:xfrm>
            <a:off x="5506205" y="3593912"/>
            <a:ext cx="1365178"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20" name="矩形 19"/>
          <p:cNvSpPr/>
          <p:nvPr/>
        </p:nvSpPr>
        <p:spPr bwMode="auto">
          <a:xfrm>
            <a:off x="5497170" y="3963916"/>
            <a:ext cx="1860245"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您的文字</a:t>
            </a:r>
          </a:p>
        </p:txBody>
      </p:sp>
      <p:sp>
        <p:nvSpPr>
          <p:cNvPr id="21" name="TextBox 38"/>
          <p:cNvSpPr txBox="1"/>
          <p:nvPr/>
        </p:nvSpPr>
        <p:spPr>
          <a:xfrm>
            <a:off x="4332113" y="2665019"/>
            <a:ext cx="566626" cy="461663"/>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VS</a:t>
            </a:r>
            <a:endParaRPr kumimoji="0" lang="zh-CN" altLang="en-US" sz="2400"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14:bounceEnd="20000">
                                          <p:cBhvr additive="base">
                                            <p:cTn id="4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pitchFamily="34" charset="-122"/>
              <a:ea typeface="+mj-ea"/>
              <a:cs typeface="+mn-cs"/>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pitchFamily="34" charset="-122"/>
              <a:ea typeface="+mj-ea"/>
              <a:cs typeface="+mn-cs"/>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完成概述</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p:cNvSpPr txBox="1"/>
          <p:nvPr/>
        </p:nvSpPr>
        <p:spPr>
          <a:xfrm>
            <a:off x="6894120" y="1386819"/>
            <a:ext cx="1368152"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a:t>
            </a:r>
          </a:p>
        </p:txBody>
      </p:sp>
      <p:sp>
        <p:nvSpPr>
          <p:cNvPr id="5" name="TextBox 19"/>
          <p:cNvSpPr txBox="1"/>
          <p:nvPr/>
        </p:nvSpPr>
        <p:spPr>
          <a:xfrm>
            <a:off x="6894120" y="2519445"/>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a:t>
            </a:r>
          </a:p>
        </p:txBody>
      </p:sp>
      <p:sp>
        <p:nvSpPr>
          <p:cNvPr id="6" name="TextBox 20"/>
          <p:cNvSpPr txBox="1"/>
          <p:nvPr/>
        </p:nvSpPr>
        <p:spPr>
          <a:xfrm>
            <a:off x="6894120" y="3731829"/>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a:t>
            </a:r>
          </a:p>
        </p:txBody>
      </p:sp>
      <p:sp>
        <p:nvSpPr>
          <p:cNvPr id="7" name="TextBox 22"/>
          <p:cNvSpPr txBox="1"/>
          <p:nvPr/>
        </p:nvSpPr>
        <p:spPr>
          <a:xfrm>
            <a:off x="491146" y="1618550"/>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a:t>
            </a:r>
          </a:p>
        </p:txBody>
      </p:sp>
      <p:cxnSp>
        <p:nvCxnSpPr>
          <p:cNvPr id="8" name="直接连接符 7"/>
          <p:cNvCxnSpPr/>
          <p:nvPr/>
        </p:nvCxnSpPr>
        <p:spPr>
          <a:xfrm flipV="1">
            <a:off x="4895760" y="1629870"/>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49904" y="2945173"/>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95760" y="3254929"/>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728649" y="1114494"/>
            <a:ext cx="1090590" cy="106805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43"/>
            <p:cNvSpPr txBox="1"/>
            <p:nvPr/>
          </p:nvSpPr>
          <p:spPr>
            <a:xfrm>
              <a:off x="2470425" y="1396843"/>
              <a:ext cx="1053935"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6" name="组合 15"/>
          <p:cNvGrpSpPr/>
          <p:nvPr/>
        </p:nvGrpSpPr>
        <p:grpSpPr>
          <a:xfrm>
            <a:off x="5767709" y="2345610"/>
            <a:ext cx="1068059" cy="106805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8" name="TextBox 52"/>
            <p:cNvSpPr txBox="1"/>
            <p:nvPr/>
          </p:nvSpPr>
          <p:spPr>
            <a:xfrm>
              <a:off x="2535078" y="2643055"/>
              <a:ext cx="1025937"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21" name="组合 20"/>
          <p:cNvGrpSpPr/>
          <p:nvPr/>
        </p:nvGrpSpPr>
        <p:grpSpPr>
          <a:xfrm>
            <a:off x="5741068" y="3587813"/>
            <a:ext cx="1081044" cy="106805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3" name="TextBox 56"/>
            <p:cNvSpPr txBox="1"/>
            <p:nvPr/>
          </p:nvSpPr>
          <p:spPr>
            <a:xfrm>
              <a:off x="2482844" y="3853085"/>
              <a:ext cx="1076003"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26" name="组合 25"/>
          <p:cNvGrpSpPr/>
          <p:nvPr/>
        </p:nvGrpSpPr>
        <p:grpSpPr>
          <a:xfrm>
            <a:off x="3635896" y="2082565"/>
            <a:ext cx="1458024" cy="1458024"/>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椭圆 27"/>
            <p:cNvSpPr/>
            <p:nvPr/>
          </p:nvSpPr>
          <p:spPr>
            <a:xfrm>
              <a:off x="859391" y="680166"/>
              <a:ext cx="1188000" cy="1188000"/>
            </a:xfrm>
            <a:prstGeom prst="ellipse">
              <a:avLst/>
            </a:prstGeom>
            <a:blipFill dpi="0" rotWithShape="1">
              <a:blip r:embed="rId3"/>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1355242" y="1114494"/>
            <a:ext cx="1356392" cy="432536"/>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5" name="椭圆 3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3"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grpSp>
      <p:sp>
        <p:nvSpPr>
          <p:cNvPr id="38" name="TextBox 81"/>
          <p:cNvSpPr txBox="1"/>
          <p:nvPr/>
        </p:nvSpPr>
        <p:spPr>
          <a:xfrm>
            <a:off x="491146" y="2914694"/>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a:t>
            </a:r>
          </a:p>
        </p:txBody>
      </p:sp>
      <p:sp>
        <p:nvSpPr>
          <p:cNvPr id="39" name="TextBox 82"/>
          <p:cNvSpPr txBox="1"/>
          <p:nvPr/>
        </p:nvSpPr>
        <p:spPr>
          <a:xfrm>
            <a:off x="491146" y="4138830"/>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a:t>
            </a:r>
          </a:p>
        </p:txBody>
      </p:sp>
      <p:grpSp>
        <p:nvGrpSpPr>
          <p:cNvPr id="40" name="组合 39"/>
          <p:cNvGrpSpPr/>
          <p:nvPr/>
        </p:nvGrpSpPr>
        <p:grpSpPr>
          <a:xfrm>
            <a:off x="1355242" y="2347574"/>
            <a:ext cx="1356392" cy="432536"/>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4" name="椭圆 43"/>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2"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grpSp>
      <p:grpSp>
        <p:nvGrpSpPr>
          <p:cNvPr id="47" name="组合 46"/>
          <p:cNvGrpSpPr/>
          <p:nvPr/>
        </p:nvGrpSpPr>
        <p:grpSpPr>
          <a:xfrm>
            <a:off x="1355241" y="3569621"/>
            <a:ext cx="1356392" cy="432536"/>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50"/>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9"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4" name="图片 2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8" name="Freeform 5"/>
          <p:cNvSpPr/>
          <p:nvPr/>
        </p:nvSpPr>
        <p:spPr bwMode="auto">
          <a:xfrm>
            <a:off x="1029410" y="1821881"/>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TextBox 21"/>
          <p:cNvSpPr txBox="1"/>
          <p:nvPr/>
        </p:nvSpPr>
        <p:spPr>
          <a:xfrm>
            <a:off x="1414751" y="2148062"/>
            <a:ext cx="908686" cy="80021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目录</a:t>
            </a:r>
            <a:endPar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MULU</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3"/>
          <p:cNvSpPr/>
          <p:nvPr/>
        </p:nvSpPr>
        <p:spPr>
          <a:xfrm>
            <a:off x="3432080" y="1251351"/>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Freeform 5"/>
          <p:cNvSpPr/>
          <p:nvPr/>
        </p:nvSpPr>
        <p:spPr bwMode="auto">
          <a:xfrm>
            <a:off x="2786464" y="1455440"/>
            <a:ext cx="547516" cy="2247018"/>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FF00"/>
          </a:solidFill>
          <a:ln>
            <a:noFill/>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 name="圆角矩形 15"/>
          <p:cNvSpPr/>
          <p:nvPr/>
        </p:nvSpPr>
        <p:spPr>
          <a:xfrm>
            <a:off x="3432080" y="1985745"/>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圆角矩形 16"/>
          <p:cNvSpPr/>
          <p:nvPr/>
        </p:nvSpPr>
        <p:spPr>
          <a:xfrm>
            <a:off x="3432080" y="2720139"/>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圆角矩形 17"/>
          <p:cNvSpPr/>
          <p:nvPr/>
        </p:nvSpPr>
        <p:spPr>
          <a:xfrm>
            <a:off x="3432080" y="3454532"/>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TextBox 27"/>
          <p:cNvSpPr txBox="1"/>
          <p:nvPr/>
        </p:nvSpPr>
        <p:spPr>
          <a:xfrm>
            <a:off x="3750592" y="1399415"/>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单击此处添加第一部分文字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28"/>
          <p:cNvSpPr txBox="1"/>
          <p:nvPr/>
        </p:nvSpPr>
        <p:spPr>
          <a:xfrm>
            <a:off x="3750592" y="2128231"/>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单击此处添加第二部分文字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TextBox 29"/>
          <p:cNvSpPr txBox="1"/>
          <p:nvPr/>
        </p:nvSpPr>
        <p:spPr>
          <a:xfrm>
            <a:off x="3750592" y="2862625"/>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单击此处添加第三部分文字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TextBox 30"/>
          <p:cNvSpPr txBox="1"/>
          <p:nvPr/>
        </p:nvSpPr>
        <p:spPr>
          <a:xfrm>
            <a:off x="3750592" y="3597018"/>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单击此处添加第四部分文字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Horizontal)">
                                      <p:cBhvr>
                                        <p:cTn id="18" dur="500"/>
                                        <p:tgtEl>
                                          <p:spTgt spid="1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animBg="1"/>
      <p:bldP spid="16" grpId="0" animBg="1"/>
      <p:bldP spid="17" grpId="0" animBg="1"/>
      <p:bldP spid="18" grpId="0" animBg="1"/>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04</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单击此处添加第四部分文字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55924" y="1347614"/>
            <a:ext cx="2501127" cy="1132494"/>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2106991" y="1566566"/>
            <a:ext cx="621046" cy="62104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Group 41"/>
          <p:cNvGrpSpPr/>
          <p:nvPr/>
        </p:nvGrpSpPr>
        <p:grpSpPr bwMode="auto">
          <a:xfrm>
            <a:off x="2820189" y="1566565"/>
            <a:ext cx="1458171" cy="799752"/>
            <a:chOff x="0" y="0"/>
            <a:chExt cx="2419" cy="1343"/>
          </a:xfrm>
        </p:grpSpPr>
        <p:sp>
          <p:nvSpPr>
            <p:cNvPr id="1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1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13" name="Freeform 9"/>
          <p:cNvSpPr>
            <a:spLocks noEditPoints="1"/>
          </p:cNvSpPr>
          <p:nvPr/>
        </p:nvSpPr>
        <p:spPr bwMode="auto">
          <a:xfrm>
            <a:off x="2250486" y="1757309"/>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14" name="组合 13"/>
          <p:cNvGrpSpPr/>
          <p:nvPr/>
        </p:nvGrpSpPr>
        <p:grpSpPr>
          <a:xfrm>
            <a:off x="4788024" y="1347614"/>
            <a:ext cx="2501127" cy="1132494"/>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4939091" y="1566566"/>
            <a:ext cx="621046" cy="62104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Group 41"/>
          <p:cNvGrpSpPr/>
          <p:nvPr/>
        </p:nvGrpSpPr>
        <p:grpSpPr bwMode="auto">
          <a:xfrm>
            <a:off x="5652279" y="1566565"/>
            <a:ext cx="1458171" cy="799752"/>
            <a:chOff x="0" y="0"/>
            <a:chExt cx="2419" cy="1343"/>
          </a:xfrm>
        </p:grpSpPr>
        <p:sp>
          <p:nvSpPr>
            <p:cNvPr id="2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2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23" name="Freeform 8"/>
          <p:cNvSpPr>
            <a:spLocks noEditPoints="1"/>
          </p:cNvSpPr>
          <p:nvPr/>
        </p:nvSpPr>
        <p:spPr bwMode="auto">
          <a:xfrm>
            <a:off x="5127381" y="1797571"/>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24" name="组合 23"/>
          <p:cNvGrpSpPr/>
          <p:nvPr/>
        </p:nvGrpSpPr>
        <p:grpSpPr>
          <a:xfrm>
            <a:off x="1955924" y="2808114"/>
            <a:ext cx="2501127" cy="1132494"/>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2106991" y="3027066"/>
            <a:ext cx="621046" cy="62104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Group 41"/>
          <p:cNvGrpSpPr/>
          <p:nvPr/>
        </p:nvGrpSpPr>
        <p:grpSpPr bwMode="auto">
          <a:xfrm>
            <a:off x="2820189" y="3027065"/>
            <a:ext cx="1458171" cy="799752"/>
            <a:chOff x="0" y="0"/>
            <a:chExt cx="2419" cy="1343"/>
          </a:xfrm>
        </p:grpSpPr>
        <p:sp>
          <p:nvSpPr>
            <p:cNvPr id="3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3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33" name="Freeform 7"/>
          <p:cNvSpPr/>
          <p:nvPr/>
        </p:nvSpPr>
        <p:spPr bwMode="auto">
          <a:xfrm>
            <a:off x="2242485" y="3188685"/>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3"/>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34" name="组合 33"/>
          <p:cNvGrpSpPr/>
          <p:nvPr/>
        </p:nvGrpSpPr>
        <p:grpSpPr>
          <a:xfrm>
            <a:off x="4789276" y="2808114"/>
            <a:ext cx="2501127" cy="1132494"/>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4940343" y="3027066"/>
            <a:ext cx="621046" cy="621045"/>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Group 41"/>
          <p:cNvGrpSpPr/>
          <p:nvPr/>
        </p:nvGrpSpPr>
        <p:grpSpPr bwMode="auto">
          <a:xfrm>
            <a:off x="5653531" y="3027065"/>
            <a:ext cx="1458171" cy="799752"/>
            <a:chOff x="0" y="0"/>
            <a:chExt cx="2419" cy="1343"/>
          </a:xfrm>
        </p:grpSpPr>
        <p:sp>
          <p:nvSpPr>
            <p:cNvPr id="4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4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43" name="Freeform 6"/>
          <p:cNvSpPr>
            <a:spLocks noEditPoints="1"/>
          </p:cNvSpPr>
          <p:nvPr/>
        </p:nvSpPr>
        <p:spPr bwMode="auto">
          <a:xfrm>
            <a:off x="5130695" y="321016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570636" y="2903009"/>
            <a:ext cx="2093533" cy="1161081"/>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84393" y="3575022"/>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rot="5400000">
            <a:off x="5286529" y="2662110"/>
            <a:ext cx="2575331" cy="1161081"/>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6145946" y="3575022"/>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123"/>
          <p:cNvSpPr txBox="1"/>
          <p:nvPr/>
        </p:nvSpPr>
        <p:spPr>
          <a:xfrm>
            <a:off x="4703573"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24"/>
          <p:cNvSpPr txBox="1"/>
          <p:nvPr/>
        </p:nvSpPr>
        <p:spPr>
          <a:xfrm>
            <a:off x="1712519"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127"/>
          <p:cNvSpPr txBox="1"/>
          <p:nvPr/>
        </p:nvSpPr>
        <p:spPr>
          <a:xfrm>
            <a:off x="3184393" y="2783200"/>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128"/>
          <p:cNvSpPr txBox="1"/>
          <p:nvPr/>
        </p:nvSpPr>
        <p:spPr>
          <a:xfrm>
            <a:off x="6165297"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TextBox 131"/>
          <p:cNvSpPr txBox="1"/>
          <p:nvPr/>
        </p:nvSpPr>
        <p:spPr>
          <a:xfrm>
            <a:off x="1691680" y="82825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25" name="TextBox 132"/>
          <p:cNvSpPr txBox="1"/>
          <p:nvPr/>
        </p:nvSpPr>
        <p:spPr>
          <a:xfrm>
            <a:off x="1691680" y="987574"/>
            <a:ext cx="26468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6" name="直接连接符 25"/>
          <p:cNvCxnSpPr/>
          <p:nvPr/>
        </p:nvCxnSpPr>
        <p:spPr>
          <a:xfrm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6"/>
            <p:cNvSpPr txBox="1"/>
            <p:nvPr/>
          </p:nvSpPr>
          <p:spPr>
            <a:xfrm>
              <a:off x="2799460" y="1347614"/>
              <a:ext cx="878001" cy="52322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8"/>
            <p:cNvSpPr txBox="1"/>
            <p:nvPr/>
          </p:nvSpPr>
          <p:spPr>
            <a:xfrm>
              <a:off x="5797430" y="3036559"/>
              <a:ext cx="878001" cy="54600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sp>
        <p:nvSpPr>
          <p:cNvPr id="15"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11"/>
          <p:cNvSpPr txBox="1"/>
          <p:nvPr/>
        </p:nvSpPr>
        <p:spPr>
          <a:xfrm>
            <a:off x="3340954" y="2139702"/>
            <a:ext cx="954108"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已完成</a:t>
            </a:r>
          </a:p>
        </p:txBody>
      </p:sp>
      <p:sp>
        <p:nvSpPr>
          <p:cNvPr id="18" name="TextBox 13"/>
          <p:cNvSpPr txBox="1"/>
          <p:nvPr/>
        </p:nvSpPr>
        <p:spPr>
          <a:xfrm>
            <a:off x="5277228" y="3507854"/>
            <a:ext cx="80022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未完成</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4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10"/>
          <p:cNvGrpSpPr/>
          <p:nvPr/>
        </p:nvGrpSpPr>
        <p:grpSpPr>
          <a:xfrm>
            <a:off x="1598793" y="3290527"/>
            <a:ext cx="1762338" cy="597479"/>
            <a:chOff x="2061936" y="5263650"/>
            <a:chExt cx="2349784" cy="796639"/>
          </a:xfrm>
        </p:grpSpPr>
        <p:sp>
          <p:nvSpPr>
            <p:cNvPr id="12" name="文本框 11"/>
            <p:cNvSpPr txBox="1"/>
            <p:nvPr/>
          </p:nvSpPr>
          <p:spPr bwMode="auto">
            <a:xfrm>
              <a:off x="2217364" y="5498597"/>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3" name="文本框 12"/>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0" name="组合 19"/>
          <p:cNvGrpSpPr/>
          <p:nvPr/>
        </p:nvGrpSpPr>
        <p:grpSpPr>
          <a:xfrm>
            <a:off x="5781631" y="3290528"/>
            <a:ext cx="1762338" cy="597477"/>
            <a:chOff x="2061936" y="5263650"/>
            <a:chExt cx="2349784" cy="796636"/>
          </a:xfrm>
        </p:grpSpPr>
        <p:sp>
          <p:nvSpPr>
            <p:cNvPr id="21" name="文本框 20"/>
            <p:cNvSpPr txBox="1"/>
            <p:nvPr/>
          </p:nvSpPr>
          <p:spPr bwMode="auto">
            <a:xfrm>
              <a:off x="2217364" y="5498594"/>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文本框 21"/>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name="adj1" fmla="val 55075"/>
              <a:gd name="adj2" fmla="val 61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右箭头 24"/>
          <p:cNvSpPr/>
          <p:nvPr/>
        </p:nvSpPr>
        <p:spPr>
          <a:xfrm>
            <a:off x="3679476" y="3434971"/>
            <a:ext cx="1785049" cy="255944"/>
          </a:xfrm>
          <a:prstGeom prst="rightArrow">
            <a:avLst>
              <a:gd name="adj1" fmla="val 55075"/>
              <a:gd name="adj2" fmla="val 618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3718963" y="2515806"/>
            <a:ext cx="1706075" cy="705029"/>
            <a:chOff x="1502659" y="4629752"/>
            <a:chExt cx="2067969" cy="940037"/>
          </a:xfrm>
        </p:grpSpPr>
        <p:sp>
          <p:nvSpPr>
            <p:cNvPr id="27" name="文本框 26"/>
            <p:cNvSpPr txBox="1"/>
            <p:nvPr/>
          </p:nvSpPr>
          <p:spPr bwMode="auto">
            <a:xfrm>
              <a:off x="1502659" y="5008098"/>
              <a:ext cx="2067969" cy="561691"/>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8" name="文本框 27"/>
            <p:cNvSpPr txBox="1"/>
            <p:nvPr/>
          </p:nvSpPr>
          <p:spPr bwMode="auto">
            <a:xfrm>
              <a:off x="1555947" y="4629752"/>
              <a:ext cx="1961390" cy="49244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4" name="TextBox 14"/>
          <p:cNvSpPr txBox="1"/>
          <p:nvPr/>
        </p:nvSpPr>
        <p:spPr>
          <a:xfrm>
            <a:off x="6571569" y="125586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15"/>
          <p:cNvSpPr txBox="1"/>
          <p:nvPr/>
        </p:nvSpPr>
        <p:spPr>
          <a:xfrm>
            <a:off x="6499180" y="245415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6" name="TextBox 16"/>
          <p:cNvSpPr txBox="1"/>
          <p:nvPr/>
        </p:nvSpPr>
        <p:spPr>
          <a:xfrm>
            <a:off x="6501974" y="2167305"/>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7"/>
          <p:cNvSpPr txBox="1"/>
          <p:nvPr/>
        </p:nvSpPr>
        <p:spPr>
          <a:xfrm>
            <a:off x="6145043" y="342188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8" name="TextBox 18"/>
          <p:cNvSpPr txBox="1"/>
          <p:nvPr/>
        </p:nvSpPr>
        <p:spPr>
          <a:xfrm>
            <a:off x="6124367" y="310412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TextBox 19"/>
          <p:cNvSpPr txBox="1"/>
          <p:nvPr/>
        </p:nvSpPr>
        <p:spPr>
          <a:xfrm>
            <a:off x="4842996" y="4371950"/>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0" name="TextBox 20"/>
          <p:cNvSpPr txBox="1"/>
          <p:nvPr/>
        </p:nvSpPr>
        <p:spPr>
          <a:xfrm>
            <a:off x="4846613" y="3999040"/>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TextBox 21"/>
          <p:cNvSpPr txBox="1"/>
          <p:nvPr/>
        </p:nvSpPr>
        <p:spPr>
          <a:xfrm>
            <a:off x="1721463" y="386762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2" name="TextBox 22"/>
          <p:cNvSpPr txBox="1"/>
          <p:nvPr/>
        </p:nvSpPr>
        <p:spPr>
          <a:xfrm>
            <a:off x="1680237" y="3481167"/>
            <a:ext cx="120738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TextBox 23"/>
          <p:cNvSpPr txBox="1"/>
          <p:nvPr/>
        </p:nvSpPr>
        <p:spPr>
          <a:xfrm>
            <a:off x="1199319" y="192483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4" name="TextBox 24"/>
          <p:cNvSpPr txBox="1"/>
          <p:nvPr/>
        </p:nvSpPr>
        <p:spPr>
          <a:xfrm>
            <a:off x="1194320" y="1571802"/>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3" name="矩形 42"/>
          <p:cNvSpPr/>
          <p:nvPr/>
        </p:nvSpPr>
        <p:spPr>
          <a:xfrm>
            <a:off x="0" y="1625236"/>
            <a:ext cx="9144000" cy="1899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400760" y="724296"/>
            <a:ext cx="4043207" cy="3701740"/>
            <a:chOff x="794461" y="741700"/>
            <a:chExt cx="4231382" cy="3874023"/>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61" y="741700"/>
              <a:ext cx="4231382" cy="3874023"/>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577" y="1810367"/>
              <a:ext cx="3241923" cy="1736688"/>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190377" y="1393267"/>
              <a:ext cx="3419723" cy="2881298"/>
            </a:xfrm>
            <a:prstGeom prst="rect">
              <a:avLst/>
            </a:prstGeom>
          </p:spPr>
        </p:pic>
      </p:grpSp>
      <p:sp>
        <p:nvSpPr>
          <p:cNvPr id="42" name="文本框 41"/>
          <p:cNvSpPr txBox="1"/>
          <p:nvPr/>
        </p:nvSpPr>
        <p:spPr>
          <a:xfrm>
            <a:off x="4292599" y="1990389"/>
            <a:ext cx="4339650" cy="923330"/>
          </a:xfrm>
          <a:prstGeom prst="rect">
            <a:avLst/>
          </a:prstGeom>
          <a:noFill/>
        </p:spPr>
        <p:txBody>
          <a:bodyPr wrap="none" rtlCol="0">
            <a:spAutoFit/>
          </a:bodyPr>
          <a:lstStyle/>
          <a:p>
            <a:r>
              <a:rPr lang="zh-CN" altLang="en-US" sz="5400" b="1" dirty="0">
                <a:solidFill>
                  <a:schemeClr val="bg1"/>
                </a:solidFill>
                <a:latin typeface="+mj-ea"/>
                <a:ea typeface="+mj-ea"/>
              </a:rPr>
              <a:t>感谢您的观看</a:t>
            </a:r>
          </a:p>
        </p:txBody>
      </p:sp>
      <p:sp>
        <p:nvSpPr>
          <p:cNvPr id="44" name="文本框 43"/>
          <p:cNvSpPr txBox="1"/>
          <p:nvPr/>
        </p:nvSpPr>
        <p:spPr>
          <a:xfrm>
            <a:off x="4702968" y="2850335"/>
            <a:ext cx="3518912" cy="400110"/>
          </a:xfrm>
          <a:prstGeom prst="rect">
            <a:avLst/>
          </a:prstGeom>
          <a:noFill/>
        </p:spPr>
        <p:txBody>
          <a:bodyPr wrap="none" rtlCol="0">
            <a:spAutoFit/>
          </a:bodyPr>
          <a:lstStyle/>
          <a:p>
            <a:r>
              <a:rPr lang="zh-CN" altLang="en-US" sz="2000" b="1" dirty="0">
                <a:solidFill>
                  <a:schemeClr val="bg1"/>
                </a:solidFill>
              </a:rPr>
              <a:t>单击此处添加您的文字副标题</a:t>
            </a:r>
          </a:p>
        </p:txBody>
      </p:sp>
      <p:pic>
        <p:nvPicPr>
          <p:cNvPr id="45" name="图片 44"/>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t="7396" r="6391"/>
          <a:stretch>
            <a:fillRect/>
          </a:stretch>
        </p:blipFill>
        <p:spPr>
          <a:xfrm>
            <a:off x="5981701" y="-12700"/>
            <a:ext cx="3162300" cy="2119200"/>
          </a:xfrm>
          <a:prstGeom prst="rect">
            <a:avLst/>
          </a:prstGeom>
        </p:spPr>
      </p:pic>
      <p:pic>
        <p:nvPicPr>
          <p:cNvPr id="46" name="图片 45"/>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2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单击此处添加第一部分文字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8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8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8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8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2"/>
          <p:cNvCxnSpPr>
            <a:cxnSpLocks noChangeShapeType="1"/>
          </p:cNvCxnSpPr>
          <p:nvPr/>
        </p:nvCxnSpPr>
        <p:spPr bwMode="auto">
          <a:xfrm>
            <a:off x="6908676" y="1945942"/>
            <a:ext cx="559718" cy="18469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6" name="组合 5"/>
          <p:cNvGrpSpPr/>
          <p:nvPr/>
        </p:nvGrpSpPr>
        <p:grpSpPr>
          <a:xfrm>
            <a:off x="5364309" y="867739"/>
            <a:ext cx="1656509" cy="1656509"/>
            <a:chOff x="5252030" y="2008764"/>
            <a:chExt cx="809336" cy="809336"/>
          </a:xfrm>
          <a:solidFill>
            <a:schemeClr val="accent1"/>
          </a:solidFill>
        </p:grpSpPr>
        <p:sp>
          <p:nvSpPr>
            <p:cNvPr id="7" name="椭圆 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66390" y="3924072"/>
            <a:ext cx="515519" cy="515519"/>
            <a:chOff x="5252030" y="2008764"/>
            <a:chExt cx="809336" cy="809336"/>
          </a:xfrm>
          <a:solidFill>
            <a:schemeClr val="accent1"/>
          </a:solidFill>
        </p:grpSpPr>
        <p:sp>
          <p:nvSpPr>
            <p:cNvPr id="10" name="椭圆 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2252257" y="1467966"/>
            <a:ext cx="1244798" cy="1244798"/>
            <a:chOff x="5252030" y="2008764"/>
            <a:chExt cx="809336" cy="809336"/>
          </a:xfrm>
          <a:solidFill>
            <a:schemeClr val="accent1"/>
          </a:solidFill>
        </p:grpSpPr>
        <p:sp>
          <p:nvSpPr>
            <p:cNvPr id="13" name="椭圆 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cxnSp>
        <p:nvCxnSpPr>
          <p:cNvPr id="15" name="直接连接符 14"/>
          <p:cNvCxnSpPr>
            <a:cxnSpLocks noChangeShapeType="1"/>
          </p:cNvCxnSpPr>
          <p:nvPr/>
        </p:nvCxnSpPr>
        <p:spPr bwMode="auto">
          <a:xfrm flipV="1">
            <a:off x="2018615" y="2550772"/>
            <a:ext cx="413953" cy="3220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6" name="直接连接符 17"/>
          <p:cNvCxnSpPr>
            <a:cxnSpLocks noChangeShapeType="1"/>
          </p:cNvCxnSpPr>
          <p:nvPr/>
        </p:nvCxnSpPr>
        <p:spPr bwMode="auto">
          <a:xfrm>
            <a:off x="3407040" y="2413506"/>
            <a:ext cx="681323" cy="491172"/>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7" name="直接连接符 23"/>
          <p:cNvCxnSpPr>
            <a:cxnSpLocks noChangeShapeType="1"/>
            <a:endCxn id="27" idx="1"/>
          </p:cNvCxnSpPr>
          <p:nvPr/>
        </p:nvCxnSpPr>
        <p:spPr bwMode="auto">
          <a:xfrm>
            <a:off x="1044841" y="2659079"/>
            <a:ext cx="363984" cy="242094"/>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8" name="直接连接符 43"/>
          <p:cNvCxnSpPr>
            <a:cxnSpLocks noChangeShapeType="1"/>
          </p:cNvCxnSpPr>
          <p:nvPr/>
        </p:nvCxnSpPr>
        <p:spPr bwMode="auto">
          <a:xfrm flipV="1">
            <a:off x="3786841" y="3733236"/>
            <a:ext cx="301521" cy="27830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19" name="组合 18"/>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p>
        </p:txBody>
      </p:sp>
      <p:sp>
        <p:nvSpPr>
          <p:cNvPr id="29"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p>
        </p:txBody>
      </p:sp>
      <p:sp>
        <p:nvSpPr>
          <p:cNvPr id="30"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p>
        </p:txBody>
      </p:sp>
      <p:sp>
        <p:nvSpPr>
          <p:cNvPr id="31"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p>
        </p:txBody>
      </p:sp>
      <p:sp>
        <p:nvSpPr>
          <p:cNvPr id="32"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3"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4"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5"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p>
        </p:txBody>
      </p:sp>
      <p:sp>
        <p:nvSpPr>
          <p:cNvPr id="36" name="矩形 35"/>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添加主要标题内容</a:t>
            </a:r>
            <a:endParaRPr kumimoji="0" lang="zh-CN" altLang="en-US" sz="16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7" name="文本框 13"/>
          <p:cNvSpPr txBox="1"/>
          <p:nvPr/>
        </p:nvSpPr>
        <p:spPr>
          <a:xfrm>
            <a:off x="5870768" y="3710837"/>
            <a:ext cx="2740626" cy="805129"/>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8" name="组合 37"/>
          <p:cNvGrpSpPr/>
          <p:nvPr/>
        </p:nvGrpSpPr>
        <p:grpSpPr>
          <a:xfrm>
            <a:off x="665688" y="2327926"/>
            <a:ext cx="420958" cy="42095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38000">
                                          <p:cBhvr additive="base">
                                            <p:cTn id="7"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38000">
                                          <p:cBhvr additive="base">
                                            <p:cTn id="15" dur="500" fill="hold"/>
                                            <p:tgtEl>
                                              <p:spTgt spid="25"/>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38000">
                                          <p:cBhvr additive="base">
                                            <p:cTn id="29" dur="500" fill="hold"/>
                                            <p:tgtEl>
                                              <p:spTgt spid="12"/>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14:bounceEnd="38000">
                                          <p:cBhvr additive="base">
                                            <p:cTn id="43" dur="500" fill="hold"/>
                                            <p:tgtEl>
                                              <p:spTgt spid="22"/>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14:bounceEnd="38000">
                                          <p:cBhvr additive="base">
                                            <p:cTn id="60" dur="500" fill="hold"/>
                                            <p:tgtEl>
                                              <p:spTgt spid="9"/>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38000">
                                          <p:cBhvr additive="base">
                                            <p:cTn id="64" dur="500" fill="hold"/>
                                            <p:tgtEl>
                                              <p:spTgt spid="6"/>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14:bounceEnd="38000">
                                          <p:cBhvr additive="base">
                                            <p:cTn id="78" dur="5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1+#ppt_w/2"/>
                                              </p:val>
                                            </p:tav>
                                            <p:tav tm="100000">
                                              <p:val>
                                                <p:strVal val="#ppt_x"/>
                                              </p:val>
                                            </p:tav>
                                          </p:tavLst>
                                        </p:anim>
                                        <p:anim calcmode="lin" valueType="num">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2614" y="1570310"/>
            <a:ext cx="2864150" cy="3002957"/>
            <a:chOff x="2330673" y="2010009"/>
            <a:chExt cx="1739454" cy="1412819"/>
          </a:xfrm>
        </p:grpSpPr>
        <p:sp>
          <p:nvSpPr>
            <p:cNvPr id="5" name="圆角矩形 4"/>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 name="文本框 6"/>
          <p:cNvSpPr txBox="1"/>
          <p:nvPr/>
        </p:nvSpPr>
        <p:spPr>
          <a:xfrm>
            <a:off x="2164025" y="1764106"/>
            <a:ext cx="1621305" cy="276999"/>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1884245" y="2062814"/>
            <a:ext cx="2196810" cy="24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9" name="组合 8"/>
          <p:cNvGrpSpPr/>
          <p:nvPr/>
        </p:nvGrpSpPr>
        <p:grpSpPr>
          <a:xfrm>
            <a:off x="1858143" y="2347684"/>
            <a:ext cx="489994" cy="1684725"/>
            <a:chOff x="6238875" y="2790826"/>
            <a:chExt cx="1285875" cy="4371967"/>
          </a:xfrm>
          <a:solidFill>
            <a:srgbClr val="E2E2E2"/>
          </a:solidFill>
          <a:effectLst/>
        </p:grpSpPr>
        <p:sp>
          <p:nvSpPr>
            <p:cNvPr id="10" name="矩形 9"/>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6238875" y="5026025"/>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6238875" y="5470524"/>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6238875" y="5915023"/>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6238875" y="6363489"/>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6238875" y="6811955"/>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439168" y="2347684"/>
            <a:ext cx="489994" cy="1684725"/>
            <a:chOff x="6238875" y="2790826"/>
            <a:chExt cx="1285875" cy="4371967"/>
          </a:xfrm>
          <a:solidFill>
            <a:srgbClr val="E2E2E2"/>
          </a:solidFill>
          <a:effectLst/>
        </p:grpSpPr>
        <p:sp>
          <p:nvSpPr>
            <p:cNvPr id="21" name="矩形 20"/>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6238875" y="5470524"/>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6238875" y="5915023"/>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238875" y="6363489"/>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6238875" y="6811955"/>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3020193" y="2347684"/>
            <a:ext cx="489994" cy="1684725"/>
            <a:chOff x="6238875" y="2790826"/>
            <a:chExt cx="1285875" cy="4371967"/>
          </a:xfrm>
          <a:solidFill>
            <a:srgbClr val="E2E2E2"/>
          </a:solidFill>
          <a:effectLst/>
        </p:grpSpPr>
        <p:sp>
          <p:nvSpPr>
            <p:cNvPr id="32" name="矩形 31"/>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238875" y="4133851"/>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6238875" y="4581526"/>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6238875" y="5026025"/>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6238875" y="5470524"/>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6238875" y="5915023"/>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6238875" y="6363489"/>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6238875" y="6811955"/>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a:off x="3601218" y="2347684"/>
            <a:ext cx="489994" cy="1684725"/>
            <a:chOff x="6238875" y="2790826"/>
            <a:chExt cx="1285875" cy="4371967"/>
          </a:xfrm>
          <a:solidFill>
            <a:schemeClr val="accent4"/>
          </a:solidFill>
          <a:effectLst/>
        </p:grpSpPr>
        <p:sp>
          <p:nvSpPr>
            <p:cNvPr id="43" name="矩形 42"/>
            <p:cNvSpPr/>
            <p:nvPr/>
          </p:nvSpPr>
          <p:spPr>
            <a:xfrm>
              <a:off x="6238875" y="2790826"/>
              <a:ext cx="1285875" cy="350838"/>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6238875" y="5470524"/>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6238875" y="5915023"/>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a:off x="6238875" y="6363489"/>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6238875" y="681195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3" name="矩形 52"/>
          <p:cNvSpPr/>
          <p:nvPr/>
        </p:nvSpPr>
        <p:spPr>
          <a:xfrm>
            <a:off x="1784783"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01</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p:nvPr/>
        </p:nvSpPr>
        <p:spPr>
          <a:xfrm>
            <a:off x="2367661"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02</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5" name="矩形 54"/>
          <p:cNvSpPr/>
          <p:nvPr/>
        </p:nvSpPr>
        <p:spPr>
          <a:xfrm>
            <a:off x="2950401"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03</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3527858"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04</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57" name="组合 56"/>
          <p:cNvGrpSpPr/>
          <p:nvPr/>
        </p:nvGrpSpPr>
        <p:grpSpPr>
          <a:xfrm>
            <a:off x="4935715" y="1713060"/>
            <a:ext cx="822743" cy="354595"/>
            <a:chOff x="6225354" y="2411080"/>
            <a:chExt cx="1096990" cy="472793"/>
          </a:xfrm>
        </p:grpSpPr>
        <p:grpSp>
          <p:nvGrpSpPr>
            <p:cNvPr id="58" name="组合 57"/>
            <p:cNvGrpSpPr/>
            <p:nvPr/>
          </p:nvGrpSpPr>
          <p:grpSpPr>
            <a:xfrm>
              <a:off x="6225354" y="2411080"/>
              <a:ext cx="1096990" cy="472793"/>
              <a:chOff x="2207939" y="2018653"/>
              <a:chExt cx="6978844" cy="1220496"/>
            </a:xfrm>
          </p:grpSpPr>
          <p:sp>
            <p:nvSpPr>
              <p:cNvPr id="60" name="圆角矩形 59"/>
              <p:cNvSpPr/>
              <p:nvPr/>
            </p:nvSpPr>
            <p:spPr>
              <a:xfrm>
                <a:off x="2207939" y="2018653"/>
                <a:ext cx="6978844" cy="1220496"/>
              </a:xfrm>
              <a:prstGeom prst="roundRect">
                <a:avLst>
                  <a:gd name="adj" fmla="val 50000"/>
                </a:avLst>
              </a:prstGeom>
              <a:solidFill>
                <a:schemeClr val="accent1"/>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1" name="圆角矩形 60"/>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59" name="矩形 58"/>
            <p:cNvSpPr/>
            <p:nvPr/>
          </p:nvSpPr>
          <p:spPr>
            <a:xfrm>
              <a:off x="6729715" y="2447877"/>
              <a:ext cx="571096"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2" name="组合 61"/>
          <p:cNvGrpSpPr/>
          <p:nvPr/>
        </p:nvGrpSpPr>
        <p:grpSpPr>
          <a:xfrm>
            <a:off x="5855253" y="1669854"/>
            <a:ext cx="1762338" cy="605265"/>
            <a:chOff x="2744012" y="4525702"/>
            <a:chExt cx="2349784" cy="807020"/>
          </a:xfrm>
        </p:grpSpPr>
        <p:sp>
          <p:nvSpPr>
            <p:cNvPr id="63" name="文本框 62"/>
            <p:cNvSpPr txBox="1"/>
            <p:nvPr/>
          </p:nvSpPr>
          <p:spPr bwMode="auto">
            <a:xfrm>
              <a:off x="2744012" y="4747946"/>
              <a:ext cx="2253439" cy="58477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64" name="文本框 63"/>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65" name="直接连接符 64"/>
          <p:cNvCxnSpPr/>
          <p:nvPr/>
        </p:nvCxnSpPr>
        <p:spPr>
          <a:xfrm>
            <a:off x="5845728" y="170857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4935715" y="2446485"/>
            <a:ext cx="822743" cy="354595"/>
            <a:chOff x="6225354" y="2411080"/>
            <a:chExt cx="1096990" cy="472793"/>
          </a:xfrm>
        </p:grpSpPr>
        <p:grpSp>
          <p:nvGrpSpPr>
            <p:cNvPr id="67" name="组合 66"/>
            <p:cNvGrpSpPr/>
            <p:nvPr/>
          </p:nvGrpSpPr>
          <p:grpSpPr>
            <a:xfrm>
              <a:off x="6225354" y="2411080"/>
              <a:ext cx="1096990" cy="472793"/>
              <a:chOff x="2207939" y="2018653"/>
              <a:chExt cx="6978844" cy="1220496"/>
            </a:xfrm>
          </p:grpSpPr>
          <p:sp>
            <p:nvSpPr>
              <p:cNvPr id="69" name="圆角矩形 68"/>
              <p:cNvSpPr/>
              <p:nvPr/>
            </p:nvSpPr>
            <p:spPr>
              <a:xfrm>
                <a:off x="2207939" y="2018653"/>
                <a:ext cx="6978844" cy="1220496"/>
              </a:xfrm>
              <a:prstGeom prst="roundRect">
                <a:avLst>
                  <a:gd name="adj" fmla="val 50000"/>
                </a:avLst>
              </a:prstGeom>
              <a:solidFill>
                <a:schemeClr val="accent2"/>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0" name="圆角矩形 6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68" name="矩形 67"/>
            <p:cNvSpPr/>
            <p:nvPr/>
          </p:nvSpPr>
          <p:spPr>
            <a:xfrm>
              <a:off x="6729714"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1" name="组合 70"/>
          <p:cNvGrpSpPr/>
          <p:nvPr/>
        </p:nvGrpSpPr>
        <p:grpSpPr>
          <a:xfrm>
            <a:off x="5855253" y="2403279"/>
            <a:ext cx="1762338" cy="587952"/>
            <a:chOff x="2744012" y="4525702"/>
            <a:chExt cx="2349784" cy="783936"/>
          </a:xfrm>
        </p:grpSpPr>
        <p:sp>
          <p:nvSpPr>
            <p:cNvPr id="72" name="文本框 7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73" name="文本框 7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74" name="直接连接符 73"/>
          <p:cNvCxnSpPr/>
          <p:nvPr/>
        </p:nvCxnSpPr>
        <p:spPr>
          <a:xfrm>
            <a:off x="5845728" y="244199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4935715" y="3179910"/>
            <a:ext cx="822743" cy="354595"/>
            <a:chOff x="6225354" y="2411080"/>
            <a:chExt cx="1096990" cy="472793"/>
          </a:xfrm>
        </p:grpSpPr>
        <p:grpSp>
          <p:nvGrpSpPr>
            <p:cNvPr id="76" name="组合 75"/>
            <p:cNvGrpSpPr/>
            <p:nvPr/>
          </p:nvGrpSpPr>
          <p:grpSpPr>
            <a:xfrm>
              <a:off x="6225354" y="2411080"/>
              <a:ext cx="1096990" cy="472793"/>
              <a:chOff x="2207939" y="2018653"/>
              <a:chExt cx="6978844" cy="1220496"/>
            </a:xfrm>
          </p:grpSpPr>
          <p:sp>
            <p:nvSpPr>
              <p:cNvPr id="78" name="圆角矩形 77"/>
              <p:cNvSpPr/>
              <p:nvPr/>
            </p:nvSpPr>
            <p:spPr>
              <a:xfrm>
                <a:off x="2207939" y="2018653"/>
                <a:ext cx="6978844" cy="1220496"/>
              </a:xfrm>
              <a:prstGeom prst="roundRect">
                <a:avLst>
                  <a:gd name="adj" fmla="val 50000"/>
                </a:avLst>
              </a:prstGeom>
              <a:solidFill>
                <a:schemeClr val="accent3"/>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9" name="圆角矩形 78"/>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7" name="矩形 76"/>
            <p:cNvSpPr/>
            <p:nvPr/>
          </p:nvSpPr>
          <p:spPr>
            <a:xfrm>
              <a:off x="6729712"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0" name="组合 79"/>
          <p:cNvGrpSpPr/>
          <p:nvPr/>
        </p:nvGrpSpPr>
        <p:grpSpPr>
          <a:xfrm>
            <a:off x="5855253" y="3136704"/>
            <a:ext cx="1762338" cy="587952"/>
            <a:chOff x="2744012" y="4525702"/>
            <a:chExt cx="2349784" cy="783936"/>
          </a:xfrm>
        </p:grpSpPr>
        <p:sp>
          <p:nvSpPr>
            <p:cNvPr id="81" name="文本框 80"/>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82" name="文本框 81"/>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83" name="直接连接符 82"/>
          <p:cNvCxnSpPr/>
          <p:nvPr/>
        </p:nvCxnSpPr>
        <p:spPr>
          <a:xfrm>
            <a:off x="5845728" y="317542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4935715" y="3913335"/>
            <a:ext cx="822743" cy="354595"/>
            <a:chOff x="6225354" y="2411080"/>
            <a:chExt cx="1096990" cy="472793"/>
          </a:xfrm>
        </p:grpSpPr>
        <p:grpSp>
          <p:nvGrpSpPr>
            <p:cNvPr id="85" name="组合 84"/>
            <p:cNvGrpSpPr/>
            <p:nvPr/>
          </p:nvGrpSpPr>
          <p:grpSpPr>
            <a:xfrm>
              <a:off x="6225354" y="2411080"/>
              <a:ext cx="1096990" cy="472793"/>
              <a:chOff x="2207939" y="2018653"/>
              <a:chExt cx="6978844" cy="1220496"/>
            </a:xfrm>
          </p:grpSpPr>
          <p:sp>
            <p:nvSpPr>
              <p:cNvPr id="89" name="圆角矩形 88"/>
              <p:cNvSpPr/>
              <p:nvPr/>
            </p:nvSpPr>
            <p:spPr>
              <a:xfrm>
                <a:off x="2207939" y="2018653"/>
                <a:ext cx="6978844" cy="1220496"/>
              </a:xfrm>
              <a:prstGeom prst="roundRect">
                <a:avLst>
                  <a:gd name="adj" fmla="val 50000"/>
                </a:avLst>
              </a:prstGeom>
              <a:solidFill>
                <a:schemeClr val="accent4"/>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0" name="圆角矩形 8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86" name="矩形 85"/>
            <p:cNvSpPr/>
            <p:nvPr/>
          </p:nvSpPr>
          <p:spPr>
            <a:xfrm>
              <a:off x="6729714"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1" name="组合 90"/>
          <p:cNvGrpSpPr/>
          <p:nvPr/>
        </p:nvGrpSpPr>
        <p:grpSpPr>
          <a:xfrm>
            <a:off x="5855253" y="3870129"/>
            <a:ext cx="1762338" cy="587952"/>
            <a:chOff x="2744012" y="4525702"/>
            <a:chExt cx="2349784" cy="783936"/>
          </a:xfrm>
        </p:grpSpPr>
        <p:sp>
          <p:nvSpPr>
            <p:cNvPr id="92" name="文本框 9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93" name="文本框 9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94" name="直接连接符 93"/>
          <p:cNvCxnSpPr/>
          <p:nvPr/>
        </p:nvCxnSpPr>
        <p:spPr>
          <a:xfrm>
            <a:off x="5845728" y="390884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799"/>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99"/>
                                </p:stCondLst>
                                <p:childTnLst>
                                  <p:par>
                                    <p:cTn id="36" presetID="2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53" presetClass="entr" presetSubtype="16" fill="hold" grpId="0" nodeType="withEffect">
                                      <p:stCondLst>
                                        <p:cond delay="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34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4199"/>
                                </p:stCondLst>
                                <p:childTnLst>
                                  <p:par>
                                    <p:cTn id="54" presetID="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par>
                              <p:cTn id="61" fill="hold">
                                <p:stCondLst>
                                  <p:cond delay="4699"/>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199"/>
                                </p:stCondLst>
                                <p:childTnLst>
                                  <p:par>
                                    <p:cTn id="66" presetID="2" presetClass="entr" presetSubtype="4"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2" presetClass="entr" presetSubtype="1"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5699"/>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6199"/>
                                </p:stCondLst>
                                <p:childTnLst>
                                  <p:par>
                                    <p:cTn id="78" presetID="2" presetClass="entr" presetSubtype="4"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2"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childTnLst>
                              </p:cTn>
                            </p:par>
                            <p:par>
                              <p:cTn id="85" fill="hold">
                                <p:stCondLst>
                                  <p:cond delay="6699"/>
                                </p:stCondLst>
                                <p:childTnLst>
                                  <p:par>
                                    <p:cTn id="86" presetID="22" presetClass="entr" presetSubtype="8" fill="hold"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7199"/>
                                </p:stCondLst>
                                <p:childTnLst>
                                  <p:par>
                                    <p:cTn id="90" presetID="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up)">
                                          <p:cBhvr>
                                            <p:cTn id="96" dur="500"/>
                                            <p:tgtEl>
                                              <p:spTgt spid="94"/>
                                            </p:tgtEl>
                                          </p:cBhvr>
                                        </p:animEffect>
                                      </p:childTnLst>
                                    </p:cTn>
                                  </p:par>
                                </p:childTnLst>
                              </p:cTn>
                            </p:par>
                            <p:par>
                              <p:cTn id="97" fill="hold">
                                <p:stCondLst>
                                  <p:cond delay="7699"/>
                                </p:stCondLst>
                                <p:childTnLst>
                                  <p:par>
                                    <p:cTn id="98" presetID="22" presetClass="entr" presetSubtype="8"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799"/>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99"/>
                                </p:stCondLst>
                                <p:childTnLst>
                                  <p:par>
                                    <p:cTn id="36" presetID="2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53" presetClass="entr" presetSubtype="16" fill="hold" grpId="0" nodeType="withEffect">
                                      <p:stCondLst>
                                        <p:cond delay="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34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4199"/>
                                </p:stCondLst>
                                <p:childTnLst>
                                  <p:par>
                                    <p:cTn id="54" presetID="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par>
                              <p:cTn id="61" fill="hold">
                                <p:stCondLst>
                                  <p:cond delay="4699"/>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199"/>
                                </p:stCondLst>
                                <p:childTnLst>
                                  <p:par>
                                    <p:cTn id="66" presetID="2" presetClass="entr" presetSubtype="4"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2" presetClass="entr" presetSubtype="1"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5699"/>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6199"/>
                                </p:stCondLst>
                                <p:childTnLst>
                                  <p:par>
                                    <p:cTn id="78" presetID="2" presetClass="entr" presetSubtype="4"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2"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childTnLst>
                              </p:cTn>
                            </p:par>
                            <p:par>
                              <p:cTn id="85" fill="hold">
                                <p:stCondLst>
                                  <p:cond delay="6699"/>
                                </p:stCondLst>
                                <p:childTnLst>
                                  <p:par>
                                    <p:cTn id="86" presetID="22" presetClass="entr" presetSubtype="8" fill="hold"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7199"/>
                                </p:stCondLst>
                                <p:childTnLst>
                                  <p:par>
                                    <p:cTn id="90" presetID="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up)">
                                          <p:cBhvr>
                                            <p:cTn id="96" dur="500"/>
                                            <p:tgtEl>
                                              <p:spTgt spid="94"/>
                                            </p:tgtEl>
                                          </p:cBhvr>
                                        </p:animEffect>
                                      </p:childTnLst>
                                    </p:cTn>
                                  </p:par>
                                </p:childTnLst>
                              </p:cTn>
                            </p:par>
                            <p:par>
                              <p:cTn id="97" fill="hold">
                                <p:stCondLst>
                                  <p:cond delay="7699"/>
                                </p:stCondLst>
                                <p:childTnLst>
                                  <p:par>
                                    <p:cTn id="98" presetID="22" presetClass="entr" presetSubtype="8"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45%</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68%</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79%</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92%</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4" name="Freeform 8"/>
          <p:cNvSpPr/>
          <p:nvPr/>
        </p:nvSpPr>
        <p:spPr bwMode="auto">
          <a:xfrm rot="18900000">
            <a:off x="1411691" y="2363455"/>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7"/>
          <p:cNvSpPr/>
          <p:nvPr/>
        </p:nvSpPr>
        <p:spPr bwMode="auto">
          <a:xfrm rot="19087048">
            <a:off x="3320073" y="2260446"/>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6"/>
          <p:cNvSpPr/>
          <p:nvPr/>
        </p:nvSpPr>
        <p:spPr bwMode="auto">
          <a:xfrm rot="19290703">
            <a:off x="5060464" y="2119119"/>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5"/>
          <p:cNvSpPr/>
          <p:nvPr/>
        </p:nvSpPr>
        <p:spPr bwMode="auto">
          <a:xfrm rot="19810786">
            <a:off x="6859697" y="1922971"/>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8"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18"/>
          <p:cNvSpPr txBox="1"/>
          <p:nvPr/>
        </p:nvSpPr>
        <p:spPr>
          <a:xfrm>
            <a:off x="1455919" y="1327789"/>
            <a:ext cx="1036867"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1" name="TextBox 19"/>
          <p:cNvSpPr txBox="1"/>
          <p:nvPr/>
        </p:nvSpPr>
        <p:spPr>
          <a:xfrm>
            <a:off x="1455915" y="1640560"/>
            <a:ext cx="120331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2" name="TextBox 20"/>
          <p:cNvSpPr txBox="1"/>
          <p:nvPr/>
        </p:nvSpPr>
        <p:spPr>
          <a:xfrm>
            <a:off x="1082930" y="2658381"/>
            <a:ext cx="1331318"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3" name="TextBox 21"/>
          <p:cNvSpPr txBox="1"/>
          <p:nvPr/>
        </p:nvSpPr>
        <p:spPr>
          <a:xfrm>
            <a:off x="1182823" y="2980826"/>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4" name="TextBox 22"/>
          <p:cNvSpPr txBox="1"/>
          <p:nvPr/>
        </p:nvSpPr>
        <p:spPr>
          <a:xfrm>
            <a:off x="1763688" y="4064093"/>
            <a:ext cx="116650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5" name="TextBox 23"/>
          <p:cNvSpPr txBox="1"/>
          <p:nvPr/>
        </p:nvSpPr>
        <p:spPr>
          <a:xfrm>
            <a:off x="1777275" y="4380817"/>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单击此处添加第二部分文字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86"/>
  <p:tag name="MH_SECTIONID" val="287,288,289,290,"/>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03">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全屏显示(16:9)</PresentationFormat>
  <Paragraphs>290</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等线</vt:lpstr>
      <vt:lpstr>等线 Light</vt:lpstr>
      <vt:lpstr>思源宋体 CN ExtraLight</vt:lpstr>
      <vt:lpstr>微软雅黑</vt:lpstr>
      <vt:lpstr>Arial</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2021-01-17T02:46:21Z</dcterms:created>
  <dcterms:modified xsi:type="dcterms:W3CDTF">2021-02-10T05:51:14Z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